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handoutMasterIdLst>
    <p:handoutMasterId r:id="rId38"/>
  </p:handoutMasterIdLst>
  <p:sldIdLst>
    <p:sldId id="256" r:id="rId2"/>
    <p:sldId id="301" r:id="rId3"/>
    <p:sldId id="294" r:id="rId4"/>
    <p:sldId id="312" r:id="rId5"/>
    <p:sldId id="321" r:id="rId6"/>
    <p:sldId id="313" r:id="rId7"/>
    <p:sldId id="325" r:id="rId8"/>
    <p:sldId id="326" r:id="rId9"/>
    <p:sldId id="327" r:id="rId10"/>
    <p:sldId id="328" r:id="rId11"/>
    <p:sldId id="329" r:id="rId12"/>
    <p:sldId id="332" r:id="rId13"/>
    <p:sldId id="330" r:id="rId14"/>
    <p:sldId id="334" r:id="rId15"/>
    <p:sldId id="333" r:id="rId16"/>
    <p:sldId id="351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5" r:id="rId25"/>
    <p:sldId id="346" r:id="rId26"/>
    <p:sldId id="350" r:id="rId27"/>
    <p:sldId id="348" r:id="rId28"/>
    <p:sldId id="349" r:id="rId29"/>
    <p:sldId id="324" r:id="rId30"/>
    <p:sldId id="261" r:id="rId31"/>
    <p:sldId id="266" r:id="rId32"/>
    <p:sldId id="267" r:id="rId33"/>
    <p:sldId id="286" r:id="rId34"/>
    <p:sldId id="317" r:id="rId35"/>
    <p:sldId id="318" r:id="rId36"/>
  </p:sldIdLst>
  <p:sldSz cx="9144000" cy="6858000" type="screen4x3"/>
  <p:notesSz cx="6858000" cy="9239250"/>
  <p:custShowLst>
    <p:custShow name="Custom Show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6"/>
        <p:sld r:id="rId18"/>
        <p:sld r:id="rId19"/>
        <p:sld r:id="rId21"/>
        <p:sld r:id="rId23"/>
        <p:sld r:id="rId25"/>
        <p:sld r:id="rId28"/>
        <p:sld r:id="rId29"/>
        <p:sld r:id="rId30"/>
        <p:sld r:id="rId31"/>
        <p:sld r:id="rId32"/>
        <p:sld r:id="rId33"/>
        <p:sld r:id="rId34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5" autoAdjust="0"/>
    <p:restoredTop sz="95915" autoAdjust="0"/>
  </p:normalViewPr>
  <p:slideViewPr>
    <p:cSldViewPr>
      <p:cViewPr>
        <p:scale>
          <a:sx n="80" d="100"/>
          <a:sy n="80" d="100"/>
        </p:scale>
        <p:origin x="-9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EB20D4-82E5-4115-8CC0-10F5C1FBFCDC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287933-F807-493C-97C5-8EA282C5D9CF}">
      <dgm:prSet phldrT="[Text]"/>
      <dgm:spPr/>
      <dgm:t>
        <a:bodyPr/>
        <a:lstStyle/>
        <a:p>
          <a:r>
            <a:rPr lang="en-US" b="1" dirty="0" smtClean="0"/>
            <a:t>Other Fixed Cost</a:t>
          </a:r>
          <a:endParaRPr lang="en-US" b="1" dirty="0"/>
        </a:p>
      </dgm:t>
    </dgm:pt>
    <dgm:pt modelId="{3A2B06EA-FCDC-4449-86A9-33DBDA190588}" type="parTrans" cxnId="{41B063A2-05E5-4462-8462-AD4831F703D0}">
      <dgm:prSet/>
      <dgm:spPr/>
      <dgm:t>
        <a:bodyPr/>
        <a:lstStyle/>
        <a:p>
          <a:endParaRPr lang="en-US"/>
        </a:p>
      </dgm:t>
    </dgm:pt>
    <dgm:pt modelId="{7F3191C6-B5D4-47E9-842F-4286BC9D8A94}" type="sibTrans" cxnId="{41B063A2-05E5-4462-8462-AD4831F703D0}">
      <dgm:prSet/>
      <dgm:spPr/>
      <dgm:t>
        <a:bodyPr/>
        <a:lstStyle/>
        <a:p>
          <a:endParaRPr lang="en-US"/>
        </a:p>
      </dgm:t>
    </dgm:pt>
    <dgm:pt modelId="{89D57BE2-BD62-4E5C-8319-711CA435A429}">
      <dgm:prSet phldrT="[Text]"/>
      <dgm:spPr/>
      <dgm:t>
        <a:bodyPr/>
        <a:lstStyle/>
        <a:p>
          <a:r>
            <a:rPr lang="en-US" b="1" dirty="0" smtClean="0"/>
            <a:t>Maintenance</a:t>
          </a:r>
          <a:endParaRPr lang="en-US" b="1" dirty="0"/>
        </a:p>
      </dgm:t>
    </dgm:pt>
    <dgm:pt modelId="{20D643E7-F8FA-40DB-AA8B-FE7DE6E425FC}" type="parTrans" cxnId="{D1EB0E29-477D-471E-8B8C-503E1949BCA4}">
      <dgm:prSet/>
      <dgm:spPr/>
      <dgm:t>
        <a:bodyPr/>
        <a:lstStyle/>
        <a:p>
          <a:endParaRPr lang="en-US"/>
        </a:p>
      </dgm:t>
    </dgm:pt>
    <dgm:pt modelId="{A9F42CAB-4D0D-4568-8866-8F8A7D36F38B}" type="sibTrans" cxnId="{D1EB0E29-477D-471E-8B8C-503E1949BCA4}">
      <dgm:prSet/>
      <dgm:spPr/>
      <dgm:t>
        <a:bodyPr/>
        <a:lstStyle/>
        <a:p>
          <a:endParaRPr lang="en-US"/>
        </a:p>
      </dgm:t>
    </dgm:pt>
    <dgm:pt modelId="{EE29B8A1-3B05-44F7-82FE-CA354516913C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5% of Capital Cost</a:t>
          </a:r>
          <a:endParaRPr lang="en-US" b="1" dirty="0"/>
        </a:p>
      </dgm:t>
    </dgm:pt>
    <dgm:pt modelId="{D595BB17-6A45-4C1E-8D74-9963F28D56C1}" type="parTrans" cxnId="{A1F36D4E-E703-493F-985F-A15B99495911}">
      <dgm:prSet/>
      <dgm:spPr/>
      <dgm:t>
        <a:bodyPr/>
        <a:lstStyle/>
        <a:p>
          <a:endParaRPr lang="en-US"/>
        </a:p>
      </dgm:t>
    </dgm:pt>
    <dgm:pt modelId="{41A7544E-543D-4973-B0AF-21F4C4C1713E}" type="sibTrans" cxnId="{A1F36D4E-E703-493F-985F-A15B99495911}">
      <dgm:prSet/>
      <dgm:spPr/>
      <dgm:t>
        <a:bodyPr/>
        <a:lstStyle/>
        <a:p>
          <a:endParaRPr lang="en-US"/>
        </a:p>
      </dgm:t>
    </dgm:pt>
    <dgm:pt modelId="{9ECA84F0-71DB-4367-9CC5-3093CFE9841B}">
      <dgm:prSet phldrT="[Text]"/>
      <dgm:spPr/>
      <dgm:t>
        <a:bodyPr/>
        <a:lstStyle/>
        <a:p>
          <a:r>
            <a:rPr lang="en-US" b="1" dirty="0" smtClean="0"/>
            <a:t>Laboratory</a:t>
          </a:r>
          <a:r>
            <a:rPr lang="en-US" dirty="0" smtClean="0"/>
            <a:t> </a:t>
          </a:r>
          <a:r>
            <a:rPr lang="en-US" b="1" dirty="0" smtClean="0"/>
            <a:t>Cost</a:t>
          </a:r>
          <a:endParaRPr lang="en-US" b="1" dirty="0"/>
        </a:p>
      </dgm:t>
    </dgm:pt>
    <dgm:pt modelId="{FCCEEB5C-1890-4827-AE7A-AE8AED047712}" type="parTrans" cxnId="{31DA320A-08C6-4804-A50E-E02549EB6C5F}">
      <dgm:prSet/>
      <dgm:spPr/>
      <dgm:t>
        <a:bodyPr/>
        <a:lstStyle/>
        <a:p>
          <a:endParaRPr lang="en-US"/>
        </a:p>
      </dgm:t>
    </dgm:pt>
    <dgm:pt modelId="{549062AF-674E-45AE-A4EC-FA296E1246B6}" type="sibTrans" cxnId="{31DA320A-08C6-4804-A50E-E02549EB6C5F}">
      <dgm:prSet/>
      <dgm:spPr/>
      <dgm:t>
        <a:bodyPr/>
        <a:lstStyle/>
        <a:p>
          <a:endParaRPr lang="en-US"/>
        </a:p>
      </dgm:t>
    </dgm:pt>
    <dgm:pt modelId="{32FB322E-0A71-4E68-98C1-E5F97D590B6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30% Labor Cost</a:t>
          </a:r>
          <a:endParaRPr lang="en-US" b="1" dirty="0"/>
        </a:p>
      </dgm:t>
    </dgm:pt>
    <dgm:pt modelId="{CCDE0C41-BB0C-4538-A550-C766578E7BD0}" type="parTrans" cxnId="{E86EFBA8-7EBE-4699-A24C-E17175725EA1}">
      <dgm:prSet/>
      <dgm:spPr/>
      <dgm:t>
        <a:bodyPr/>
        <a:lstStyle/>
        <a:p>
          <a:endParaRPr lang="en-US"/>
        </a:p>
      </dgm:t>
    </dgm:pt>
    <dgm:pt modelId="{2025D6D3-4C2B-48EA-BEC5-B970EA5621D4}" type="sibTrans" cxnId="{E86EFBA8-7EBE-4699-A24C-E17175725EA1}">
      <dgm:prSet/>
      <dgm:spPr/>
      <dgm:t>
        <a:bodyPr/>
        <a:lstStyle/>
        <a:p>
          <a:endParaRPr lang="en-US"/>
        </a:p>
      </dgm:t>
    </dgm:pt>
    <dgm:pt modelId="{16420F97-79E7-4B58-8DED-651D72B34BDE}">
      <dgm:prSet/>
      <dgm:spPr/>
      <dgm:t>
        <a:bodyPr/>
        <a:lstStyle/>
        <a:p>
          <a:r>
            <a:rPr lang="en-US" b="1" dirty="0" smtClean="0"/>
            <a:t>Insurance</a:t>
          </a:r>
          <a:endParaRPr lang="en-US" b="1" dirty="0"/>
        </a:p>
      </dgm:t>
    </dgm:pt>
    <dgm:pt modelId="{F1FCB69C-1DD1-4A16-9293-FD7AD0F33B1F}" type="parTrans" cxnId="{28502A0B-16FB-4653-A480-091C6372EE3D}">
      <dgm:prSet/>
      <dgm:spPr/>
      <dgm:t>
        <a:bodyPr/>
        <a:lstStyle/>
        <a:p>
          <a:endParaRPr lang="en-US"/>
        </a:p>
      </dgm:t>
    </dgm:pt>
    <dgm:pt modelId="{DF1FB5D1-79F2-43E8-9E4D-08439B4EC812}" type="sibTrans" cxnId="{28502A0B-16FB-4653-A480-091C6372EE3D}">
      <dgm:prSet/>
      <dgm:spPr/>
      <dgm:t>
        <a:bodyPr/>
        <a:lstStyle/>
        <a:p>
          <a:endParaRPr lang="en-US"/>
        </a:p>
      </dgm:t>
    </dgm:pt>
    <dgm:pt modelId="{4D4573D3-BD8B-413D-974D-217DC42CAAB1}">
      <dgm:prSet/>
      <dgm:spPr/>
      <dgm:t>
        <a:bodyPr/>
        <a:lstStyle/>
        <a:p>
          <a:r>
            <a:rPr lang="en-US" b="1" dirty="0" smtClean="0"/>
            <a:t>License Fees and Royalties</a:t>
          </a:r>
          <a:endParaRPr lang="en-US" b="1" dirty="0"/>
        </a:p>
      </dgm:t>
    </dgm:pt>
    <dgm:pt modelId="{0FFD4ABC-C3F8-423F-A339-FE4097F030DF}" type="parTrans" cxnId="{CB1DE594-2F5B-4AEA-A9C1-878A988FB97A}">
      <dgm:prSet/>
      <dgm:spPr/>
      <dgm:t>
        <a:bodyPr/>
        <a:lstStyle/>
        <a:p>
          <a:endParaRPr lang="en-US"/>
        </a:p>
      </dgm:t>
    </dgm:pt>
    <dgm:pt modelId="{824ED7A1-423B-4764-88A9-EE1D753F909B}" type="sibTrans" cxnId="{CB1DE594-2F5B-4AEA-A9C1-878A988FB97A}">
      <dgm:prSet/>
      <dgm:spPr/>
      <dgm:t>
        <a:bodyPr/>
        <a:lstStyle/>
        <a:p>
          <a:endParaRPr lang="en-US"/>
        </a:p>
      </dgm:t>
    </dgm:pt>
    <dgm:pt modelId="{95C2F9C0-6BA3-4D1D-ADA1-753A2C10AE0B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2% of Capital Cost </a:t>
          </a:r>
          <a:endParaRPr lang="en-US" b="1" dirty="0"/>
        </a:p>
      </dgm:t>
    </dgm:pt>
    <dgm:pt modelId="{4F6A5338-4BD3-42FE-B92B-358DA9FA0A5C}" type="parTrans" cxnId="{7F935C73-7BF0-4F73-AEAA-60BF0B33ED17}">
      <dgm:prSet/>
      <dgm:spPr/>
      <dgm:t>
        <a:bodyPr/>
        <a:lstStyle/>
        <a:p>
          <a:endParaRPr lang="en-US"/>
        </a:p>
      </dgm:t>
    </dgm:pt>
    <dgm:pt modelId="{A706FDE3-E62C-440A-A4ED-93AE94C5EC4A}" type="sibTrans" cxnId="{7F935C73-7BF0-4F73-AEAA-60BF0B33ED17}">
      <dgm:prSet/>
      <dgm:spPr/>
      <dgm:t>
        <a:bodyPr/>
        <a:lstStyle/>
        <a:p>
          <a:endParaRPr lang="en-US"/>
        </a:p>
      </dgm:t>
    </dgm:pt>
    <dgm:pt modelId="{23F19F11-74A5-44FE-A4D9-5346DE91D14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smtClean="0"/>
            <a:t>1% Capital Cost</a:t>
          </a:r>
          <a:endParaRPr lang="en-US" b="1" dirty="0"/>
        </a:p>
      </dgm:t>
    </dgm:pt>
    <dgm:pt modelId="{37D30342-460D-4FB6-A617-9036C96DE093}" type="parTrans" cxnId="{BE6DC338-F4F0-4A59-AF2D-EC11577AFB1B}">
      <dgm:prSet/>
      <dgm:spPr/>
      <dgm:t>
        <a:bodyPr/>
        <a:lstStyle/>
        <a:p>
          <a:endParaRPr lang="en-US"/>
        </a:p>
      </dgm:t>
    </dgm:pt>
    <dgm:pt modelId="{3DA2822E-36E3-4A7B-A4D4-81C390FA3885}" type="sibTrans" cxnId="{BE6DC338-F4F0-4A59-AF2D-EC11577AFB1B}">
      <dgm:prSet/>
      <dgm:spPr/>
      <dgm:t>
        <a:bodyPr/>
        <a:lstStyle/>
        <a:p>
          <a:endParaRPr lang="en-US"/>
        </a:p>
      </dgm:t>
    </dgm:pt>
    <dgm:pt modelId="{957987B1-055C-415A-8EA5-04F872C7BCAB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latin typeface="Arial Rounded MT Bold" pitchFamily="34" charset="0"/>
            </a:rPr>
            <a:t>$ 4.7 million</a:t>
          </a:r>
          <a:endParaRPr lang="en-US" b="1" dirty="0">
            <a:latin typeface="Arial Rounded MT Bold" pitchFamily="34" charset="0"/>
          </a:endParaRPr>
        </a:p>
      </dgm:t>
    </dgm:pt>
    <dgm:pt modelId="{A5BA98DC-F7E7-4607-85E0-3E31F3C86CAF}" type="parTrans" cxnId="{369B19AA-4BE8-4F40-9DCF-A8D3B66174EA}">
      <dgm:prSet/>
      <dgm:spPr/>
      <dgm:t>
        <a:bodyPr/>
        <a:lstStyle/>
        <a:p>
          <a:endParaRPr lang="en-US"/>
        </a:p>
      </dgm:t>
    </dgm:pt>
    <dgm:pt modelId="{C6535752-E968-46E8-A5FB-9751A54F0007}" type="sibTrans" cxnId="{369B19AA-4BE8-4F40-9DCF-A8D3B66174EA}">
      <dgm:prSet/>
      <dgm:spPr/>
      <dgm:t>
        <a:bodyPr/>
        <a:lstStyle/>
        <a:p>
          <a:endParaRPr lang="en-US"/>
        </a:p>
      </dgm:t>
    </dgm:pt>
    <dgm:pt modelId="{94A21F68-565B-493D-BC9B-6099BA6D1448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smtClean="0">
              <a:latin typeface="Arial Rounded MT Bold" pitchFamily="34" charset="0"/>
            </a:rPr>
            <a:t>$ 12 million</a:t>
          </a:r>
          <a:endParaRPr lang="en-US" b="1" dirty="0">
            <a:latin typeface="Arial Rounded MT Bold" pitchFamily="34" charset="0"/>
          </a:endParaRPr>
        </a:p>
      </dgm:t>
    </dgm:pt>
    <dgm:pt modelId="{54304C97-347E-4059-81DA-C2F648B6A6EA}" type="parTrans" cxnId="{256A9530-B311-4DAA-BA45-2416D8EFE8AF}">
      <dgm:prSet/>
      <dgm:spPr/>
      <dgm:t>
        <a:bodyPr/>
        <a:lstStyle/>
        <a:p>
          <a:endParaRPr lang="en-US"/>
        </a:p>
      </dgm:t>
    </dgm:pt>
    <dgm:pt modelId="{A4AA4D60-254F-4BA6-B26A-53EECAC955CA}" type="sibTrans" cxnId="{256A9530-B311-4DAA-BA45-2416D8EFE8AF}">
      <dgm:prSet/>
      <dgm:spPr/>
      <dgm:t>
        <a:bodyPr/>
        <a:lstStyle/>
        <a:p>
          <a:endParaRPr lang="en-US"/>
        </a:p>
      </dgm:t>
    </dgm:pt>
    <dgm:pt modelId="{1344B41C-3BF7-4475-83DF-6CE1B0C4BD9D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latin typeface="Arial Rounded MT Bold" pitchFamily="34" charset="0"/>
              <a:cs typeface="Arial" pitchFamily="34" charset="0"/>
            </a:rPr>
            <a:t>$ 5.4 million</a:t>
          </a:r>
          <a:endParaRPr lang="en-US" b="1" dirty="0">
            <a:latin typeface="Arial Rounded MT Bold" pitchFamily="34" charset="0"/>
            <a:cs typeface="Arial" pitchFamily="34" charset="0"/>
          </a:endParaRPr>
        </a:p>
      </dgm:t>
    </dgm:pt>
    <dgm:pt modelId="{648BF41B-4E1A-4529-A390-95B19176E4A6}" type="parTrans" cxnId="{999F792F-8C91-4A51-91B5-3F549FAA6B86}">
      <dgm:prSet/>
      <dgm:spPr/>
      <dgm:t>
        <a:bodyPr/>
        <a:lstStyle/>
        <a:p>
          <a:endParaRPr lang="en-US"/>
        </a:p>
      </dgm:t>
    </dgm:pt>
    <dgm:pt modelId="{90FA42C4-75F4-4DE4-941F-F8A0AF8AE19F}" type="sibTrans" cxnId="{999F792F-8C91-4A51-91B5-3F549FAA6B86}">
      <dgm:prSet/>
      <dgm:spPr/>
      <dgm:t>
        <a:bodyPr/>
        <a:lstStyle/>
        <a:p>
          <a:endParaRPr lang="en-US"/>
        </a:p>
      </dgm:t>
    </dgm:pt>
    <dgm:pt modelId="{8399E8EE-4362-4394-842A-BEF028E5F4FF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latin typeface="Arial Rounded MT Bold" pitchFamily="34" charset="0"/>
            </a:rPr>
            <a:t>$ 2.4</a:t>
          </a:r>
          <a:r>
            <a:rPr lang="en-US" dirty="0" smtClean="0">
              <a:latin typeface="Arial Rounded MT Bold" pitchFamily="34" charset="0"/>
            </a:rPr>
            <a:t> </a:t>
          </a:r>
          <a:r>
            <a:rPr lang="en-US" b="1" dirty="0" smtClean="0">
              <a:latin typeface="Arial Rounded MT Bold" pitchFamily="34" charset="0"/>
            </a:rPr>
            <a:t>million</a:t>
          </a:r>
          <a:endParaRPr lang="en-US" b="1" dirty="0">
            <a:latin typeface="Arial Rounded MT Bold" pitchFamily="34" charset="0"/>
          </a:endParaRPr>
        </a:p>
      </dgm:t>
    </dgm:pt>
    <dgm:pt modelId="{804F43AE-E795-4129-B92D-B4B784AF1262}" type="parTrans" cxnId="{F03FFFFB-6393-4E09-9541-4E14E20BC70F}">
      <dgm:prSet/>
      <dgm:spPr/>
      <dgm:t>
        <a:bodyPr/>
        <a:lstStyle/>
        <a:p>
          <a:endParaRPr lang="en-US"/>
        </a:p>
      </dgm:t>
    </dgm:pt>
    <dgm:pt modelId="{182A3F91-40AE-4C83-8245-59ED52C67059}" type="sibTrans" cxnId="{F03FFFFB-6393-4E09-9541-4E14E20BC70F}">
      <dgm:prSet/>
      <dgm:spPr/>
      <dgm:t>
        <a:bodyPr/>
        <a:lstStyle/>
        <a:p>
          <a:endParaRPr lang="en-US"/>
        </a:p>
      </dgm:t>
    </dgm:pt>
    <dgm:pt modelId="{D9AA6F40-46A3-42D3-87AC-A209ADB5ECB2}" type="pres">
      <dgm:prSet presAssocID="{1EEB20D4-82E5-4115-8CC0-10F5C1FBFCD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F18A42-BED5-402B-A40B-1D6C8AC16308}" type="pres">
      <dgm:prSet presAssocID="{E6287933-F807-493C-97C5-8EA282C5D9CF}" presName="root1" presStyleCnt="0"/>
      <dgm:spPr/>
    </dgm:pt>
    <dgm:pt modelId="{FA880DBB-D5DC-4912-B673-8454F933AA5F}" type="pres">
      <dgm:prSet presAssocID="{E6287933-F807-493C-97C5-8EA282C5D9C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ED55BE-D254-44E2-ABEC-9D81BA0D9E04}" type="pres">
      <dgm:prSet presAssocID="{E6287933-F807-493C-97C5-8EA282C5D9CF}" presName="level2hierChild" presStyleCnt="0"/>
      <dgm:spPr/>
    </dgm:pt>
    <dgm:pt modelId="{0AFDD04A-F26E-446E-A961-3DDD6610E8E7}" type="pres">
      <dgm:prSet presAssocID="{0FFD4ABC-C3F8-423F-A339-FE4097F030DF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DB594DEA-D857-4463-A388-A3D6470C2239}" type="pres">
      <dgm:prSet presAssocID="{0FFD4ABC-C3F8-423F-A339-FE4097F030DF}" presName="connTx" presStyleLbl="parChTrans1D2" presStyleIdx="0" presStyleCnt="4"/>
      <dgm:spPr/>
      <dgm:t>
        <a:bodyPr/>
        <a:lstStyle/>
        <a:p>
          <a:endParaRPr lang="en-US"/>
        </a:p>
      </dgm:t>
    </dgm:pt>
    <dgm:pt modelId="{E0AD4BA3-DB02-41AB-BF7D-8A70D9E03566}" type="pres">
      <dgm:prSet presAssocID="{4D4573D3-BD8B-413D-974D-217DC42CAAB1}" presName="root2" presStyleCnt="0"/>
      <dgm:spPr/>
    </dgm:pt>
    <dgm:pt modelId="{DDE554EA-4773-4D4C-AA3D-C166BC7717BF}" type="pres">
      <dgm:prSet presAssocID="{4D4573D3-BD8B-413D-974D-217DC42CAAB1}" presName="LevelTwoTextNode" presStyleLbl="node2" presStyleIdx="0" presStyleCnt="4" custScaleY="109533" custLinFactNeighborX="-10482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6D9806-F9B0-4ED8-A774-162AC3977A4E}" type="pres">
      <dgm:prSet presAssocID="{4D4573D3-BD8B-413D-974D-217DC42CAAB1}" presName="level3hierChild" presStyleCnt="0"/>
      <dgm:spPr/>
    </dgm:pt>
    <dgm:pt modelId="{2F84F29E-B318-4DCE-B1FB-FC8F051E96D9}" type="pres">
      <dgm:prSet presAssocID="{4F6A5338-4BD3-42FE-B92B-358DA9FA0A5C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7F51A387-1899-4594-A2C7-22AF3085A99F}" type="pres">
      <dgm:prSet presAssocID="{4F6A5338-4BD3-42FE-B92B-358DA9FA0A5C}" presName="connTx" presStyleLbl="parChTrans1D3" presStyleIdx="0" presStyleCnt="4"/>
      <dgm:spPr/>
      <dgm:t>
        <a:bodyPr/>
        <a:lstStyle/>
        <a:p>
          <a:endParaRPr lang="en-US"/>
        </a:p>
      </dgm:t>
    </dgm:pt>
    <dgm:pt modelId="{3C5253EE-AF94-4C82-A92B-BDEB97ACA90D}" type="pres">
      <dgm:prSet presAssocID="{95C2F9C0-6BA3-4D1D-ADA1-753A2C10AE0B}" presName="root2" presStyleCnt="0"/>
      <dgm:spPr/>
    </dgm:pt>
    <dgm:pt modelId="{224DCD1E-5CF8-4439-B1A1-0E8DEA3A0CA5}" type="pres">
      <dgm:prSet presAssocID="{95C2F9C0-6BA3-4D1D-ADA1-753A2C10AE0B}" presName="LevelTwoTextNode" presStyleLbl="node3" presStyleIdx="0" presStyleCnt="4" custScaleY="109533" custLinFactNeighborX="-2785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66F655-B823-4030-A908-191F36F52E34}" type="pres">
      <dgm:prSet presAssocID="{95C2F9C0-6BA3-4D1D-ADA1-753A2C10AE0B}" presName="level3hierChild" presStyleCnt="0"/>
      <dgm:spPr/>
    </dgm:pt>
    <dgm:pt modelId="{05AEEA3D-BBD2-441E-83F8-C97C5171AB0E}" type="pres">
      <dgm:prSet presAssocID="{A5BA98DC-F7E7-4607-85E0-3E31F3C86CAF}" presName="conn2-1" presStyleLbl="parChTrans1D4" presStyleIdx="0" presStyleCnt="4"/>
      <dgm:spPr/>
      <dgm:t>
        <a:bodyPr/>
        <a:lstStyle/>
        <a:p>
          <a:endParaRPr lang="en-US"/>
        </a:p>
      </dgm:t>
    </dgm:pt>
    <dgm:pt modelId="{CEB17CC1-6A49-49CF-8F36-B6E445EA12A2}" type="pres">
      <dgm:prSet presAssocID="{A5BA98DC-F7E7-4607-85E0-3E31F3C86CAF}" presName="connTx" presStyleLbl="parChTrans1D4" presStyleIdx="0" presStyleCnt="4"/>
      <dgm:spPr/>
      <dgm:t>
        <a:bodyPr/>
        <a:lstStyle/>
        <a:p>
          <a:endParaRPr lang="en-US"/>
        </a:p>
      </dgm:t>
    </dgm:pt>
    <dgm:pt modelId="{CAE46E6B-3E9D-4E74-B0F2-350851A839F7}" type="pres">
      <dgm:prSet presAssocID="{957987B1-055C-415A-8EA5-04F872C7BCAB}" presName="root2" presStyleCnt="0"/>
      <dgm:spPr/>
    </dgm:pt>
    <dgm:pt modelId="{5DC67EC1-CB7D-4EE7-A4B8-325B0E070F04}" type="pres">
      <dgm:prSet presAssocID="{957987B1-055C-415A-8EA5-04F872C7BCAB}" presName="LevelTwoTextNode" presStyleLbl="node4" presStyleIdx="0" presStyleCnt="4" custScaleY="109533" custLinFactNeighborX="33" custLinFactNeighborY="-12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9A3001-B5EF-4E4B-B159-9A28E3004FEC}" type="pres">
      <dgm:prSet presAssocID="{957987B1-055C-415A-8EA5-04F872C7BCAB}" presName="level3hierChild" presStyleCnt="0"/>
      <dgm:spPr/>
    </dgm:pt>
    <dgm:pt modelId="{F7535CC2-2A0E-4853-B29C-B79A203E1027}" type="pres">
      <dgm:prSet presAssocID="{20D643E7-F8FA-40DB-AA8B-FE7DE6E425FC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9D9B4B3F-B543-4967-A28B-EC3C7230DE8A}" type="pres">
      <dgm:prSet presAssocID="{20D643E7-F8FA-40DB-AA8B-FE7DE6E425FC}" presName="connTx" presStyleLbl="parChTrans1D2" presStyleIdx="1" presStyleCnt="4"/>
      <dgm:spPr/>
      <dgm:t>
        <a:bodyPr/>
        <a:lstStyle/>
        <a:p>
          <a:endParaRPr lang="en-US"/>
        </a:p>
      </dgm:t>
    </dgm:pt>
    <dgm:pt modelId="{15C38EBA-3C03-405B-AC80-F187C1C3BDA9}" type="pres">
      <dgm:prSet presAssocID="{89D57BE2-BD62-4E5C-8319-711CA435A429}" presName="root2" presStyleCnt="0"/>
      <dgm:spPr/>
    </dgm:pt>
    <dgm:pt modelId="{2AC176B5-6468-453C-82FC-546D6ED3CC12}" type="pres">
      <dgm:prSet presAssocID="{89D57BE2-BD62-4E5C-8319-711CA435A429}" presName="LevelTwoTextNode" presStyleLbl="node2" presStyleIdx="1" presStyleCnt="4" custScaleY="109533" custLinFactNeighborX="-8060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B79B72-B702-44C8-9C4C-C1EC205DDBC6}" type="pres">
      <dgm:prSet presAssocID="{89D57BE2-BD62-4E5C-8319-711CA435A429}" presName="level3hierChild" presStyleCnt="0"/>
      <dgm:spPr/>
    </dgm:pt>
    <dgm:pt modelId="{FDA36911-E3E1-4F04-8AF4-42B964FB0844}" type="pres">
      <dgm:prSet presAssocID="{D595BB17-6A45-4C1E-8D74-9963F28D56C1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3F8EEE21-0EAE-40FC-9AC7-CB9166BCFEDC}" type="pres">
      <dgm:prSet presAssocID="{D595BB17-6A45-4C1E-8D74-9963F28D56C1}" presName="connTx" presStyleLbl="parChTrans1D3" presStyleIdx="1" presStyleCnt="4"/>
      <dgm:spPr/>
      <dgm:t>
        <a:bodyPr/>
        <a:lstStyle/>
        <a:p>
          <a:endParaRPr lang="en-US"/>
        </a:p>
      </dgm:t>
    </dgm:pt>
    <dgm:pt modelId="{CF0925A1-10A7-4724-BE2B-89E995FCA4AB}" type="pres">
      <dgm:prSet presAssocID="{EE29B8A1-3B05-44F7-82FE-CA354516913C}" presName="root2" presStyleCnt="0"/>
      <dgm:spPr/>
    </dgm:pt>
    <dgm:pt modelId="{709716CA-C2D9-4EB1-AD44-13E78F53F6A4}" type="pres">
      <dgm:prSet presAssocID="{EE29B8A1-3B05-44F7-82FE-CA354516913C}" presName="LevelTwoTextNode" presStyleLbl="node3" presStyleIdx="1" presStyleCnt="4" custScaleY="109533" custLinFactNeighborX="-2017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47F5C4-9C66-4873-BDB0-F838D308D8EF}" type="pres">
      <dgm:prSet presAssocID="{EE29B8A1-3B05-44F7-82FE-CA354516913C}" presName="level3hierChild" presStyleCnt="0"/>
      <dgm:spPr/>
    </dgm:pt>
    <dgm:pt modelId="{FB5299BA-551C-4B71-A1D5-C090A8520A46}" type="pres">
      <dgm:prSet presAssocID="{54304C97-347E-4059-81DA-C2F648B6A6EA}" presName="conn2-1" presStyleLbl="parChTrans1D4" presStyleIdx="1" presStyleCnt="4"/>
      <dgm:spPr/>
      <dgm:t>
        <a:bodyPr/>
        <a:lstStyle/>
        <a:p>
          <a:endParaRPr lang="en-US"/>
        </a:p>
      </dgm:t>
    </dgm:pt>
    <dgm:pt modelId="{5A80BB48-EF90-4667-9CB3-78A6EA5353E0}" type="pres">
      <dgm:prSet presAssocID="{54304C97-347E-4059-81DA-C2F648B6A6EA}" presName="connTx" presStyleLbl="parChTrans1D4" presStyleIdx="1" presStyleCnt="4"/>
      <dgm:spPr/>
      <dgm:t>
        <a:bodyPr/>
        <a:lstStyle/>
        <a:p>
          <a:endParaRPr lang="en-US"/>
        </a:p>
      </dgm:t>
    </dgm:pt>
    <dgm:pt modelId="{97FF222A-7426-4B9F-971D-A0E7C0E42AB7}" type="pres">
      <dgm:prSet presAssocID="{94A21F68-565B-493D-BC9B-6099BA6D1448}" presName="root2" presStyleCnt="0"/>
      <dgm:spPr/>
    </dgm:pt>
    <dgm:pt modelId="{46C80032-63BD-466E-9EAD-BB2D842AAEE0}" type="pres">
      <dgm:prSet presAssocID="{94A21F68-565B-493D-BC9B-6099BA6D1448}" presName="LevelTwoTextNode" presStyleLbl="node4" presStyleIdx="1" presStyleCnt="4" custScaleY="109533" custLinFactNeighborX="-538" custLinFactNeighborY="222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FC260F-0B8A-4C8C-BAAD-533B2FB4B903}" type="pres">
      <dgm:prSet presAssocID="{94A21F68-565B-493D-BC9B-6099BA6D1448}" presName="level3hierChild" presStyleCnt="0"/>
      <dgm:spPr/>
    </dgm:pt>
    <dgm:pt modelId="{EC73AE0A-E9A1-41DF-B1A1-4E05C15D5D00}" type="pres">
      <dgm:prSet presAssocID="{FCCEEB5C-1890-4827-AE7A-AE8AED047712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3478466C-4D95-40CD-A4E5-7FAEE62FADCE}" type="pres">
      <dgm:prSet presAssocID="{FCCEEB5C-1890-4827-AE7A-AE8AED047712}" presName="connTx" presStyleLbl="parChTrans1D2" presStyleIdx="2" presStyleCnt="4"/>
      <dgm:spPr/>
      <dgm:t>
        <a:bodyPr/>
        <a:lstStyle/>
        <a:p>
          <a:endParaRPr lang="en-US"/>
        </a:p>
      </dgm:t>
    </dgm:pt>
    <dgm:pt modelId="{4E284120-8AC3-4402-ADC0-ECAC1E084596}" type="pres">
      <dgm:prSet presAssocID="{9ECA84F0-71DB-4367-9CC5-3093CFE9841B}" presName="root2" presStyleCnt="0"/>
      <dgm:spPr/>
    </dgm:pt>
    <dgm:pt modelId="{85B11458-CEE1-4968-AD59-84B98FD212AD}" type="pres">
      <dgm:prSet presAssocID="{9ECA84F0-71DB-4367-9CC5-3093CFE9841B}" presName="LevelTwoTextNode" presStyleLbl="node2" presStyleIdx="2" presStyleCnt="4" custScaleY="109533" custLinFactNeighborX="-7788" custLinFactNeighborY="394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BD2FF9-814A-4B6D-A368-5A55F6B1AD85}" type="pres">
      <dgm:prSet presAssocID="{9ECA84F0-71DB-4367-9CC5-3093CFE9841B}" presName="level3hierChild" presStyleCnt="0"/>
      <dgm:spPr/>
    </dgm:pt>
    <dgm:pt modelId="{39DE2448-06C3-4E96-BDE8-063C57459609}" type="pres">
      <dgm:prSet presAssocID="{CCDE0C41-BB0C-4538-A550-C766578E7BD0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50F1CA56-17BB-4D5B-8100-20269BE2CFE0}" type="pres">
      <dgm:prSet presAssocID="{CCDE0C41-BB0C-4538-A550-C766578E7BD0}" presName="connTx" presStyleLbl="parChTrans1D3" presStyleIdx="2" presStyleCnt="4"/>
      <dgm:spPr/>
      <dgm:t>
        <a:bodyPr/>
        <a:lstStyle/>
        <a:p>
          <a:endParaRPr lang="en-US"/>
        </a:p>
      </dgm:t>
    </dgm:pt>
    <dgm:pt modelId="{0969AF58-7F97-49DE-B02A-3029DAA34F82}" type="pres">
      <dgm:prSet presAssocID="{32FB322E-0A71-4E68-98C1-E5F97D590B60}" presName="root2" presStyleCnt="0"/>
      <dgm:spPr/>
    </dgm:pt>
    <dgm:pt modelId="{B6628300-98E1-458A-B65C-092D3B8D56AD}" type="pres">
      <dgm:prSet presAssocID="{32FB322E-0A71-4E68-98C1-E5F97D590B60}" presName="LevelTwoTextNode" presStyleLbl="node3" presStyleIdx="2" presStyleCnt="4" custScaleY="109533" custLinFactNeighborX="1572" custLinFactNeighborY="413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066B71-34FC-492B-80B6-A1372ECA9BCA}" type="pres">
      <dgm:prSet presAssocID="{32FB322E-0A71-4E68-98C1-E5F97D590B60}" presName="level3hierChild" presStyleCnt="0"/>
      <dgm:spPr/>
    </dgm:pt>
    <dgm:pt modelId="{50D8515A-D256-4510-B30F-C2A0BEFD27A7}" type="pres">
      <dgm:prSet presAssocID="{648BF41B-4E1A-4529-A390-95B19176E4A6}" presName="conn2-1" presStyleLbl="parChTrans1D4" presStyleIdx="2" presStyleCnt="4"/>
      <dgm:spPr/>
      <dgm:t>
        <a:bodyPr/>
        <a:lstStyle/>
        <a:p>
          <a:endParaRPr lang="en-US"/>
        </a:p>
      </dgm:t>
    </dgm:pt>
    <dgm:pt modelId="{CAF22AC9-13AF-4D45-A9B3-14D2F8C84458}" type="pres">
      <dgm:prSet presAssocID="{648BF41B-4E1A-4529-A390-95B19176E4A6}" presName="connTx" presStyleLbl="parChTrans1D4" presStyleIdx="2" presStyleCnt="4"/>
      <dgm:spPr/>
      <dgm:t>
        <a:bodyPr/>
        <a:lstStyle/>
        <a:p>
          <a:endParaRPr lang="en-US"/>
        </a:p>
      </dgm:t>
    </dgm:pt>
    <dgm:pt modelId="{CD3C76AD-37CF-49DC-95C2-6976E8B96776}" type="pres">
      <dgm:prSet presAssocID="{1344B41C-3BF7-4475-83DF-6CE1B0C4BD9D}" presName="root2" presStyleCnt="0"/>
      <dgm:spPr/>
    </dgm:pt>
    <dgm:pt modelId="{F49F7E41-9AC2-4FAC-8306-D73ECE2D4C2B}" type="pres">
      <dgm:prSet presAssocID="{1344B41C-3BF7-4475-83DF-6CE1B0C4BD9D}" presName="LevelTwoTextNode" presStyleLbl="node4" presStyleIdx="2" presStyleCnt="4" custScaleY="109533" custLinFactNeighborX="294" custLinFactNeighborY="413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5C9814-9DEB-498E-9BB3-3F426A7E7378}" type="pres">
      <dgm:prSet presAssocID="{1344B41C-3BF7-4475-83DF-6CE1B0C4BD9D}" presName="level3hierChild" presStyleCnt="0"/>
      <dgm:spPr/>
    </dgm:pt>
    <dgm:pt modelId="{011D529A-9651-4AC9-A503-33141BD56242}" type="pres">
      <dgm:prSet presAssocID="{F1FCB69C-1DD1-4A16-9293-FD7AD0F33B1F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6F3533B4-B116-406A-ABA1-7E710B62511F}" type="pres">
      <dgm:prSet presAssocID="{F1FCB69C-1DD1-4A16-9293-FD7AD0F33B1F}" presName="connTx" presStyleLbl="parChTrans1D2" presStyleIdx="3" presStyleCnt="4"/>
      <dgm:spPr/>
      <dgm:t>
        <a:bodyPr/>
        <a:lstStyle/>
        <a:p>
          <a:endParaRPr lang="en-US"/>
        </a:p>
      </dgm:t>
    </dgm:pt>
    <dgm:pt modelId="{C2387840-7141-41E2-8854-D50F3FFA3BE4}" type="pres">
      <dgm:prSet presAssocID="{16420F97-79E7-4B58-8DED-651D72B34BDE}" presName="root2" presStyleCnt="0"/>
      <dgm:spPr/>
    </dgm:pt>
    <dgm:pt modelId="{DE0C172E-4015-48AE-B267-0796BBAEF279}" type="pres">
      <dgm:prSet presAssocID="{16420F97-79E7-4B58-8DED-651D72B34BDE}" presName="LevelTwoTextNode" presStyleLbl="node2" presStyleIdx="3" presStyleCnt="4" custScaleY="109533" custLinFactNeighborX="-8060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5EE862-218E-480B-AA7E-01901AE7635A}" type="pres">
      <dgm:prSet presAssocID="{16420F97-79E7-4B58-8DED-651D72B34BDE}" presName="level3hierChild" presStyleCnt="0"/>
      <dgm:spPr/>
    </dgm:pt>
    <dgm:pt modelId="{AFE719CF-8348-4105-AD54-0AA405D36378}" type="pres">
      <dgm:prSet presAssocID="{37D30342-460D-4FB6-A617-9036C96DE093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24359D87-EEB4-4578-A5C5-7E9D96F1A5BA}" type="pres">
      <dgm:prSet presAssocID="{37D30342-460D-4FB6-A617-9036C96DE093}" presName="connTx" presStyleLbl="parChTrans1D3" presStyleIdx="3" presStyleCnt="4"/>
      <dgm:spPr/>
      <dgm:t>
        <a:bodyPr/>
        <a:lstStyle/>
        <a:p>
          <a:endParaRPr lang="en-US"/>
        </a:p>
      </dgm:t>
    </dgm:pt>
    <dgm:pt modelId="{948BCE50-0EF1-42E9-9F92-F0D515E5A8BB}" type="pres">
      <dgm:prSet presAssocID="{23F19F11-74A5-44FE-A4D9-5346DE91D142}" presName="root2" presStyleCnt="0"/>
      <dgm:spPr/>
    </dgm:pt>
    <dgm:pt modelId="{0DF6F42C-067A-4B5A-B705-DC0CC428213E}" type="pres">
      <dgm:prSet presAssocID="{23F19F11-74A5-44FE-A4D9-5346DE91D142}" presName="LevelTwoTextNode" presStyleLbl="node3" presStyleIdx="3" presStyleCnt="4" custScaleY="109533" custLinFactNeighborX="-2017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620185-AEFE-4A1F-92D0-35E8D98C3D2E}" type="pres">
      <dgm:prSet presAssocID="{23F19F11-74A5-44FE-A4D9-5346DE91D142}" presName="level3hierChild" presStyleCnt="0"/>
      <dgm:spPr/>
    </dgm:pt>
    <dgm:pt modelId="{8AB8C8ED-DF74-4669-8FD3-C79A7BF73768}" type="pres">
      <dgm:prSet presAssocID="{804F43AE-E795-4129-B92D-B4B784AF1262}" presName="conn2-1" presStyleLbl="parChTrans1D4" presStyleIdx="3" presStyleCnt="4"/>
      <dgm:spPr/>
      <dgm:t>
        <a:bodyPr/>
        <a:lstStyle/>
        <a:p>
          <a:endParaRPr lang="en-US"/>
        </a:p>
      </dgm:t>
    </dgm:pt>
    <dgm:pt modelId="{4F0857A0-DF84-4C90-8F90-37FB63E53116}" type="pres">
      <dgm:prSet presAssocID="{804F43AE-E795-4129-B92D-B4B784AF1262}" presName="connTx" presStyleLbl="parChTrans1D4" presStyleIdx="3" presStyleCnt="4"/>
      <dgm:spPr/>
      <dgm:t>
        <a:bodyPr/>
        <a:lstStyle/>
        <a:p>
          <a:endParaRPr lang="en-US"/>
        </a:p>
      </dgm:t>
    </dgm:pt>
    <dgm:pt modelId="{95363624-C272-4B40-8964-30F785506E79}" type="pres">
      <dgm:prSet presAssocID="{8399E8EE-4362-4394-842A-BEF028E5F4FF}" presName="root2" presStyleCnt="0"/>
      <dgm:spPr/>
    </dgm:pt>
    <dgm:pt modelId="{1451EF96-79B8-4F27-9845-7DCE6048887E}" type="pres">
      <dgm:prSet presAssocID="{8399E8EE-4362-4394-842A-BEF028E5F4FF}" presName="LevelTwoTextNode" presStyleLbl="node4" presStyleIdx="3" presStyleCnt="4" custScaleY="109533" custLinFactNeighborX="-538" custLinFactNeighborY="37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D5821F-0AFD-427A-B199-E88C5CCBECAD}" type="pres">
      <dgm:prSet presAssocID="{8399E8EE-4362-4394-842A-BEF028E5F4FF}" presName="level3hierChild" presStyleCnt="0"/>
      <dgm:spPr/>
    </dgm:pt>
  </dgm:ptLst>
  <dgm:cxnLst>
    <dgm:cxn modelId="{B53069F9-ADA1-40B9-B15A-FA158F8065FB}" type="presOf" srcId="{95C2F9C0-6BA3-4D1D-ADA1-753A2C10AE0B}" destId="{224DCD1E-5CF8-4439-B1A1-0E8DEA3A0CA5}" srcOrd="0" destOrd="0" presId="urn:microsoft.com/office/officeart/2005/8/layout/hierarchy2"/>
    <dgm:cxn modelId="{63B5DD2B-6A9A-4EA0-9F19-07E294685837}" type="presOf" srcId="{20D643E7-F8FA-40DB-AA8B-FE7DE6E425FC}" destId="{F7535CC2-2A0E-4853-B29C-B79A203E1027}" srcOrd="0" destOrd="0" presId="urn:microsoft.com/office/officeart/2005/8/layout/hierarchy2"/>
    <dgm:cxn modelId="{604F5D7D-2E3F-4F49-84AE-7304A23431EE}" type="presOf" srcId="{D595BB17-6A45-4C1E-8D74-9963F28D56C1}" destId="{3F8EEE21-0EAE-40FC-9AC7-CB9166BCFEDC}" srcOrd="1" destOrd="0" presId="urn:microsoft.com/office/officeart/2005/8/layout/hierarchy2"/>
    <dgm:cxn modelId="{2B928ADE-25AF-496B-A294-2052DB17DA5D}" type="presOf" srcId="{0FFD4ABC-C3F8-423F-A339-FE4097F030DF}" destId="{DB594DEA-D857-4463-A388-A3D6470C2239}" srcOrd="1" destOrd="0" presId="urn:microsoft.com/office/officeart/2005/8/layout/hierarchy2"/>
    <dgm:cxn modelId="{F1DAFE4B-C1A2-4F4D-A9C1-F308A4C576D7}" type="presOf" srcId="{20D643E7-F8FA-40DB-AA8B-FE7DE6E425FC}" destId="{9D9B4B3F-B543-4967-A28B-EC3C7230DE8A}" srcOrd="1" destOrd="0" presId="urn:microsoft.com/office/officeart/2005/8/layout/hierarchy2"/>
    <dgm:cxn modelId="{AF565D95-55AD-424B-AF4E-0A3FEB3316B2}" type="presOf" srcId="{648BF41B-4E1A-4529-A390-95B19176E4A6}" destId="{CAF22AC9-13AF-4D45-A9B3-14D2F8C84458}" srcOrd="1" destOrd="0" presId="urn:microsoft.com/office/officeart/2005/8/layout/hierarchy2"/>
    <dgm:cxn modelId="{1FA8AC29-E85C-4F3A-BCBD-42343452B988}" type="presOf" srcId="{804F43AE-E795-4129-B92D-B4B784AF1262}" destId="{8AB8C8ED-DF74-4669-8FD3-C79A7BF73768}" srcOrd="0" destOrd="0" presId="urn:microsoft.com/office/officeart/2005/8/layout/hierarchy2"/>
    <dgm:cxn modelId="{75E462CD-E3CD-45A1-BC83-C9C5495D9892}" type="presOf" srcId="{23F19F11-74A5-44FE-A4D9-5346DE91D142}" destId="{0DF6F42C-067A-4B5A-B705-DC0CC428213E}" srcOrd="0" destOrd="0" presId="urn:microsoft.com/office/officeart/2005/8/layout/hierarchy2"/>
    <dgm:cxn modelId="{D1EB1747-E3D2-4D1C-91C1-6BC7367AEAB6}" type="presOf" srcId="{4D4573D3-BD8B-413D-974D-217DC42CAAB1}" destId="{DDE554EA-4773-4D4C-AA3D-C166BC7717BF}" srcOrd="0" destOrd="0" presId="urn:microsoft.com/office/officeart/2005/8/layout/hierarchy2"/>
    <dgm:cxn modelId="{8F643E8D-E837-41EC-B9F7-DDD0B9F1CFAF}" type="presOf" srcId="{37D30342-460D-4FB6-A617-9036C96DE093}" destId="{24359D87-EEB4-4578-A5C5-7E9D96F1A5BA}" srcOrd="1" destOrd="0" presId="urn:microsoft.com/office/officeart/2005/8/layout/hierarchy2"/>
    <dgm:cxn modelId="{C9E52596-3196-47F8-BFEE-7C057283C50C}" type="presOf" srcId="{4F6A5338-4BD3-42FE-B92B-358DA9FA0A5C}" destId="{2F84F29E-B318-4DCE-B1FB-FC8F051E96D9}" srcOrd="0" destOrd="0" presId="urn:microsoft.com/office/officeart/2005/8/layout/hierarchy2"/>
    <dgm:cxn modelId="{7F935C73-7BF0-4F73-AEAA-60BF0B33ED17}" srcId="{4D4573D3-BD8B-413D-974D-217DC42CAAB1}" destId="{95C2F9C0-6BA3-4D1D-ADA1-753A2C10AE0B}" srcOrd="0" destOrd="0" parTransId="{4F6A5338-4BD3-42FE-B92B-358DA9FA0A5C}" sibTransId="{A706FDE3-E62C-440A-A4ED-93AE94C5EC4A}"/>
    <dgm:cxn modelId="{283AFB3A-CFB8-4BE0-BD2E-649329F00004}" type="presOf" srcId="{804F43AE-E795-4129-B92D-B4B784AF1262}" destId="{4F0857A0-DF84-4C90-8F90-37FB63E53116}" srcOrd="1" destOrd="0" presId="urn:microsoft.com/office/officeart/2005/8/layout/hierarchy2"/>
    <dgm:cxn modelId="{999F792F-8C91-4A51-91B5-3F549FAA6B86}" srcId="{32FB322E-0A71-4E68-98C1-E5F97D590B60}" destId="{1344B41C-3BF7-4475-83DF-6CE1B0C4BD9D}" srcOrd="0" destOrd="0" parTransId="{648BF41B-4E1A-4529-A390-95B19176E4A6}" sibTransId="{90FA42C4-75F4-4DE4-941F-F8A0AF8AE19F}"/>
    <dgm:cxn modelId="{CF979873-A329-4DAB-9C56-A0784580AE03}" type="presOf" srcId="{F1FCB69C-1DD1-4A16-9293-FD7AD0F33B1F}" destId="{6F3533B4-B116-406A-ABA1-7E710B62511F}" srcOrd="1" destOrd="0" presId="urn:microsoft.com/office/officeart/2005/8/layout/hierarchy2"/>
    <dgm:cxn modelId="{BB150D95-F10A-4009-A676-B39851A9BE31}" type="presOf" srcId="{FCCEEB5C-1890-4827-AE7A-AE8AED047712}" destId="{3478466C-4D95-40CD-A4E5-7FAEE62FADCE}" srcOrd="1" destOrd="0" presId="urn:microsoft.com/office/officeart/2005/8/layout/hierarchy2"/>
    <dgm:cxn modelId="{3FD8B9BE-25BF-4629-B690-17B0861D3502}" type="presOf" srcId="{89D57BE2-BD62-4E5C-8319-711CA435A429}" destId="{2AC176B5-6468-453C-82FC-546D6ED3CC12}" srcOrd="0" destOrd="0" presId="urn:microsoft.com/office/officeart/2005/8/layout/hierarchy2"/>
    <dgm:cxn modelId="{BE76C13C-8B6E-4E6D-A4FC-CFCEAA8A419C}" type="presOf" srcId="{1344B41C-3BF7-4475-83DF-6CE1B0C4BD9D}" destId="{F49F7E41-9AC2-4FAC-8306-D73ECE2D4C2B}" srcOrd="0" destOrd="0" presId="urn:microsoft.com/office/officeart/2005/8/layout/hierarchy2"/>
    <dgm:cxn modelId="{455D84D9-5B2F-459E-8ABA-32C37C142316}" type="presOf" srcId="{9ECA84F0-71DB-4367-9CC5-3093CFE9841B}" destId="{85B11458-CEE1-4968-AD59-84B98FD212AD}" srcOrd="0" destOrd="0" presId="urn:microsoft.com/office/officeart/2005/8/layout/hierarchy2"/>
    <dgm:cxn modelId="{16818ECF-5075-4FFB-B40E-3D42C94190D0}" type="presOf" srcId="{648BF41B-4E1A-4529-A390-95B19176E4A6}" destId="{50D8515A-D256-4510-B30F-C2A0BEFD27A7}" srcOrd="0" destOrd="0" presId="urn:microsoft.com/office/officeart/2005/8/layout/hierarchy2"/>
    <dgm:cxn modelId="{7358F3CE-91E5-40F7-AA67-67A0907254BD}" type="presOf" srcId="{FCCEEB5C-1890-4827-AE7A-AE8AED047712}" destId="{EC73AE0A-E9A1-41DF-B1A1-4E05C15D5D00}" srcOrd="0" destOrd="0" presId="urn:microsoft.com/office/officeart/2005/8/layout/hierarchy2"/>
    <dgm:cxn modelId="{A1F36D4E-E703-493F-985F-A15B99495911}" srcId="{89D57BE2-BD62-4E5C-8319-711CA435A429}" destId="{EE29B8A1-3B05-44F7-82FE-CA354516913C}" srcOrd="0" destOrd="0" parTransId="{D595BB17-6A45-4C1E-8D74-9963F28D56C1}" sibTransId="{41A7544E-543D-4973-B0AF-21F4C4C1713E}"/>
    <dgm:cxn modelId="{CA0442F6-8DD6-43D3-9D0C-792BB007264E}" type="presOf" srcId="{4F6A5338-4BD3-42FE-B92B-358DA9FA0A5C}" destId="{7F51A387-1899-4594-A2C7-22AF3085A99F}" srcOrd="1" destOrd="0" presId="urn:microsoft.com/office/officeart/2005/8/layout/hierarchy2"/>
    <dgm:cxn modelId="{1B3BAC59-7B4F-472F-8D75-211ACFD03B37}" type="presOf" srcId="{A5BA98DC-F7E7-4607-85E0-3E31F3C86CAF}" destId="{05AEEA3D-BBD2-441E-83F8-C97C5171AB0E}" srcOrd="0" destOrd="0" presId="urn:microsoft.com/office/officeart/2005/8/layout/hierarchy2"/>
    <dgm:cxn modelId="{EC31E66F-FFD4-43A3-ADB2-B8099CB8105B}" type="presOf" srcId="{16420F97-79E7-4B58-8DED-651D72B34BDE}" destId="{DE0C172E-4015-48AE-B267-0796BBAEF279}" srcOrd="0" destOrd="0" presId="urn:microsoft.com/office/officeart/2005/8/layout/hierarchy2"/>
    <dgm:cxn modelId="{E41F38AA-4CF3-4DD2-9397-0772CB5B4679}" type="presOf" srcId="{0FFD4ABC-C3F8-423F-A339-FE4097F030DF}" destId="{0AFDD04A-F26E-446E-A961-3DDD6610E8E7}" srcOrd="0" destOrd="0" presId="urn:microsoft.com/office/officeart/2005/8/layout/hierarchy2"/>
    <dgm:cxn modelId="{836A2DFE-4F5E-462E-873D-3304AE713100}" type="presOf" srcId="{957987B1-055C-415A-8EA5-04F872C7BCAB}" destId="{5DC67EC1-CB7D-4EE7-A4B8-325B0E070F04}" srcOrd="0" destOrd="0" presId="urn:microsoft.com/office/officeart/2005/8/layout/hierarchy2"/>
    <dgm:cxn modelId="{F03FFFFB-6393-4E09-9541-4E14E20BC70F}" srcId="{23F19F11-74A5-44FE-A4D9-5346DE91D142}" destId="{8399E8EE-4362-4394-842A-BEF028E5F4FF}" srcOrd="0" destOrd="0" parTransId="{804F43AE-E795-4129-B92D-B4B784AF1262}" sibTransId="{182A3F91-40AE-4C83-8245-59ED52C67059}"/>
    <dgm:cxn modelId="{34C544D4-0F34-40C0-9718-E89CCBCD1DC3}" type="presOf" srcId="{EE29B8A1-3B05-44F7-82FE-CA354516913C}" destId="{709716CA-C2D9-4EB1-AD44-13E78F53F6A4}" srcOrd="0" destOrd="0" presId="urn:microsoft.com/office/officeart/2005/8/layout/hierarchy2"/>
    <dgm:cxn modelId="{41B063A2-05E5-4462-8462-AD4831F703D0}" srcId="{1EEB20D4-82E5-4115-8CC0-10F5C1FBFCDC}" destId="{E6287933-F807-493C-97C5-8EA282C5D9CF}" srcOrd="0" destOrd="0" parTransId="{3A2B06EA-FCDC-4449-86A9-33DBDA190588}" sibTransId="{7F3191C6-B5D4-47E9-842F-4286BC9D8A94}"/>
    <dgm:cxn modelId="{BE6DC338-F4F0-4A59-AF2D-EC11577AFB1B}" srcId="{16420F97-79E7-4B58-8DED-651D72B34BDE}" destId="{23F19F11-74A5-44FE-A4D9-5346DE91D142}" srcOrd="0" destOrd="0" parTransId="{37D30342-460D-4FB6-A617-9036C96DE093}" sibTransId="{3DA2822E-36E3-4A7B-A4D4-81C390FA3885}"/>
    <dgm:cxn modelId="{369B19AA-4BE8-4F40-9DCF-A8D3B66174EA}" srcId="{95C2F9C0-6BA3-4D1D-ADA1-753A2C10AE0B}" destId="{957987B1-055C-415A-8EA5-04F872C7BCAB}" srcOrd="0" destOrd="0" parTransId="{A5BA98DC-F7E7-4607-85E0-3E31F3C86CAF}" sibTransId="{C6535752-E968-46E8-A5FB-9751A54F0007}"/>
    <dgm:cxn modelId="{141192A7-CFBC-4C1E-80D0-C492AA6369F2}" type="presOf" srcId="{F1FCB69C-1DD1-4A16-9293-FD7AD0F33B1F}" destId="{011D529A-9651-4AC9-A503-33141BD56242}" srcOrd="0" destOrd="0" presId="urn:microsoft.com/office/officeart/2005/8/layout/hierarchy2"/>
    <dgm:cxn modelId="{A1F91E60-F630-4378-BA0C-FEE6345DA473}" type="presOf" srcId="{CCDE0C41-BB0C-4538-A550-C766578E7BD0}" destId="{50F1CA56-17BB-4D5B-8100-20269BE2CFE0}" srcOrd="1" destOrd="0" presId="urn:microsoft.com/office/officeart/2005/8/layout/hierarchy2"/>
    <dgm:cxn modelId="{980CE914-B745-4715-BE79-A080AD3EA29A}" type="presOf" srcId="{D595BB17-6A45-4C1E-8D74-9963F28D56C1}" destId="{FDA36911-E3E1-4F04-8AF4-42B964FB0844}" srcOrd="0" destOrd="0" presId="urn:microsoft.com/office/officeart/2005/8/layout/hierarchy2"/>
    <dgm:cxn modelId="{636BEA87-669C-4764-A49A-9E547821F014}" type="presOf" srcId="{54304C97-347E-4059-81DA-C2F648B6A6EA}" destId="{FB5299BA-551C-4B71-A1D5-C090A8520A46}" srcOrd="0" destOrd="0" presId="urn:microsoft.com/office/officeart/2005/8/layout/hierarchy2"/>
    <dgm:cxn modelId="{36064A0D-FCC8-49EF-AF31-AAE973F1EAE7}" type="presOf" srcId="{32FB322E-0A71-4E68-98C1-E5F97D590B60}" destId="{B6628300-98E1-458A-B65C-092D3B8D56AD}" srcOrd="0" destOrd="0" presId="urn:microsoft.com/office/officeart/2005/8/layout/hierarchy2"/>
    <dgm:cxn modelId="{5B826C34-2855-4B79-B2AD-3D3687C2F266}" type="presOf" srcId="{CCDE0C41-BB0C-4538-A550-C766578E7BD0}" destId="{39DE2448-06C3-4E96-BDE8-063C57459609}" srcOrd="0" destOrd="0" presId="urn:microsoft.com/office/officeart/2005/8/layout/hierarchy2"/>
    <dgm:cxn modelId="{35BE3B48-DDDD-4953-A1BB-28E3AC5C270F}" type="presOf" srcId="{37D30342-460D-4FB6-A617-9036C96DE093}" destId="{AFE719CF-8348-4105-AD54-0AA405D36378}" srcOrd="0" destOrd="0" presId="urn:microsoft.com/office/officeart/2005/8/layout/hierarchy2"/>
    <dgm:cxn modelId="{590D0FCF-FC24-40D4-B148-1704A68F5672}" type="presOf" srcId="{94A21F68-565B-493D-BC9B-6099BA6D1448}" destId="{46C80032-63BD-466E-9EAD-BB2D842AAEE0}" srcOrd="0" destOrd="0" presId="urn:microsoft.com/office/officeart/2005/8/layout/hierarchy2"/>
    <dgm:cxn modelId="{E86EFBA8-7EBE-4699-A24C-E17175725EA1}" srcId="{9ECA84F0-71DB-4367-9CC5-3093CFE9841B}" destId="{32FB322E-0A71-4E68-98C1-E5F97D590B60}" srcOrd="0" destOrd="0" parTransId="{CCDE0C41-BB0C-4538-A550-C766578E7BD0}" sibTransId="{2025D6D3-4C2B-48EA-BEC5-B970EA5621D4}"/>
    <dgm:cxn modelId="{D1EB0E29-477D-471E-8B8C-503E1949BCA4}" srcId="{E6287933-F807-493C-97C5-8EA282C5D9CF}" destId="{89D57BE2-BD62-4E5C-8319-711CA435A429}" srcOrd="1" destOrd="0" parTransId="{20D643E7-F8FA-40DB-AA8B-FE7DE6E425FC}" sibTransId="{A9F42CAB-4D0D-4568-8866-8F8A7D36F38B}"/>
    <dgm:cxn modelId="{256A9530-B311-4DAA-BA45-2416D8EFE8AF}" srcId="{EE29B8A1-3B05-44F7-82FE-CA354516913C}" destId="{94A21F68-565B-493D-BC9B-6099BA6D1448}" srcOrd="0" destOrd="0" parTransId="{54304C97-347E-4059-81DA-C2F648B6A6EA}" sibTransId="{A4AA4D60-254F-4BA6-B26A-53EECAC955CA}"/>
    <dgm:cxn modelId="{E97D3DFE-0E21-4861-9B3B-8E54683C6A91}" type="presOf" srcId="{E6287933-F807-493C-97C5-8EA282C5D9CF}" destId="{FA880DBB-D5DC-4912-B673-8454F933AA5F}" srcOrd="0" destOrd="0" presId="urn:microsoft.com/office/officeart/2005/8/layout/hierarchy2"/>
    <dgm:cxn modelId="{9D32E42C-0DF3-4032-BF25-B8B7A6A354CC}" type="presOf" srcId="{8399E8EE-4362-4394-842A-BEF028E5F4FF}" destId="{1451EF96-79B8-4F27-9845-7DCE6048887E}" srcOrd="0" destOrd="0" presId="urn:microsoft.com/office/officeart/2005/8/layout/hierarchy2"/>
    <dgm:cxn modelId="{FE950AFD-C497-433B-9A80-0B9E5665C07E}" type="presOf" srcId="{A5BA98DC-F7E7-4607-85E0-3E31F3C86CAF}" destId="{CEB17CC1-6A49-49CF-8F36-B6E445EA12A2}" srcOrd="1" destOrd="0" presId="urn:microsoft.com/office/officeart/2005/8/layout/hierarchy2"/>
    <dgm:cxn modelId="{31DA320A-08C6-4804-A50E-E02549EB6C5F}" srcId="{E6287933-F807-493C-97C5-8EA282C5D9CF}" destId="{9ECA84F0-71DB-4367-9CC5-3093CFE9841B}" srcOrd="2" destOrd="0" parTransId="{FCCEEB5C-1890-4827-AE7A-AE8AED047712}" sibTransId="{549062AF-674E-45AE-A4EC-FA296E1246B6}"/>
    <dgm:cxn modelId="{365FD79F-FC5B-4D53-A9B9-020745000350}" type="presOf" srcId="{1EEB20D4-82E5-4115-8CC0-10F5C1FBFCDC}" destId="{D9AA6F40-46A3-42D3-87AC-A209ADB5ECB2}" srcOrd="0" destOrd="0" presId="urn:microsoft.com/office/officeart/2005/8/layout/hierarchy2"/>
    <dgm:cxn modelId="{CB1DE594-2F5B-4AEA-A9C1-878A988FB97A}" srcId="{E6287933-F807-493C-97C5-8EA282C5D9CF}" destId="{4D4573D3-BD8B-413D-974D-217DC42CAAB1}" srcOrd="0" destOrd="0" parTransId="{0FFD4ABC-C3F8-423F-A339-FE4097F030DF}" sibTransId="{824ED7A1-423B-4764-88A9-EE1D753F909B}"/>
    <dgm:cxn modelId="{1CB2399A-7794-4B0E-B225-EC1C88F6A05A}" type="presOf" srcId="{54304C97-347E-4059-81DA-C2F648B6A6EA}" destId="{5A80BB48-EF90-4667-9CB3-78A6EA5353E0}" srcOrd="1" destOrd="0" presId="urn:microsoft.com/office/officeart/2005/8/layout/hierarchy2"/>
    <dgm:cxn modelId="{28502A0B-16FB-4653-A480-091C6372EE3D}" srcId="{E6287933-F807-493C-97C5-8EA282C5D9CF}" destId="{16420F97-79E7-4B58-8DED-651D72B34BDE}" srcOrd="3" destOrd="0" parTransId="{F1FCB69C-1DD1-4A16-9293-FD7AD0F33B1F}" sibTransId="{DF1FB5D1-79F2-43E8-9E4D-08439B4EC812}"/>
    <dgm:cxn modelId="{2D0BB4AF-4D39-4AF8-A01F-DEA17530869E}" type="presParOf" srcId="{D9AA6F40-46A3-42D3-87AC-A209ADB5ECB2}" destId="{B9F18A42-BED5-402B-A40B-1D6C8AC16308}" srcOrd="0" destOrd="0" presId="urn:microsoft.com/office/officeart/2005/8/layout/hierarchy2"/>
    <dgm:cxn modelId="{1D7F51A4-2529-4FA1-A7F7-2FDFA3DC5905}" type="presParOf" srcId="{B9F18A42-BED5-402B-A40B-1D6C8AC16308}" destId="{FA880DBB-D5DC-4912-B673-8454F933AA5F}" srcOrd="0" destOrd="0" presId="urn:microsoft.com/office/officeart/2005/8/layout/hierarchy2"/>
    <dgm:cxn modelId="{78F5BF64-019F-4E42-839B-B60E6A76297E}" type="presParOf" srcId="{B9F18A42-BED5-402B-A40B-1D6C8AC16308}" destId="{52ED55BE-D254-44E2-ABEC-9D81BA0D9E04}" srcOrd="1" destOrd="0" presId="urn:microsoft.com/office/officeart/2005/8/layout/hierarchy2"/>
    <dgm:cxn modelId="{0B89BDB7-20BB-42C2-BA1C-CD720D64C917}" type="presParOf" srcId="{52ED55BE-D254-44E2-ABEC-9D81BA0D9E04}" destId="{0AFDD04A-F26E-446E-A961-3DDD6610E8E7}" srcOrd="0" destOrd="0" presId="urn:microsoft.com/office/officeart/2005/8/layout/hierarchy2"/>
    <dgm:cxn modelId="{B24D5144-920B-45A8-B898-EFB0391B91B9}" type="presParOf" srcId="{0AFDD04A-F26E-446E-A961-3DDD6610E8E7}" destId="{DB594DEA-D857-4463-A388-A3D6470C2239}" srcOrd="0" destOrd="0" presId="urn:microsoft.com/office/officeart/2005/8/layout/hierarchy2"/>
    <dgm:cxn modelId="{12755EC8-57BC-4C65-BDDE-8F58A6553EFD}" type="presParOf" srcId="{52ED55BE-D254-44E2-ABEC-9D81BA0D9E04}" destId="{E0AD4BA3-DB02-41AB-BF7D-8A70D9E03566}" srcOrd="1" destOrd="0" presId="urn:microsoft.com/office/officeart/2005/8/layout/hierarchy2"/>
    <dgm:cxn modelId="{76405230-5739-482A-8908-1F919C4D9AA5}" type="presParOf" srcId="{E0AD4BA3-DB02-41AB-BF7D-8A70D9E03566}" destId="{DDE554EA-4773-4D4C-AA3D-C166BC7717BF}" srcOrd="0" destOrd="0" presId="urn:microsoft.com/office/officeart/2005/8/layout/hierarchy2"/>
    <dgm:cxn modelId="{222DBD2C-97E4-421C-B934-841D9C421566}" type="presParOf" srcId="{E0AD4BA3-DB02-41AB-BF7D-8A70D9E03566}" destId="{866D9806-F9B0-4ED8-A774-162AC3977A4E}" srcOrd="1" destOrd="0" presId="urn:microsoft.com/office/officeart/2005/8/layout/hierarchy2"/>
    <dgm:cxn modelId="{299B0AA7-1097-47FA-8A47-CE677281A68C}" type="presParOf" srcId="{866D9806-F9B0-4ED8-A774-162AC3977A4E}" destId="{2F84F29E-B318-4DCE-B1FB-FC8F051E96D9}" srcOrd="0" destOrd="0" presId="urn:microsoft.com/office/officeart/2005/8/layout/hierarchy2"/>
    <dgm:cxn modelId="{4140C59C-F400-4E63-8D51-33B902E093CD}" type="presParOf" srcId="{2F84F29E-B318-4DCE-B1FB-FC8F051E96D9}" destId="{7F51A387-1899-4594-A2C7-22AF3085A99F}" srcOrd="0" destOrd="0" presId="urn:microsoft.com/office/officeart/2005/8/layout/hierarchy2"/>
    <dgm:cxn modelId="{232A557B-031D-4D8F-BDA2-3BCF11BA9A96}" type="presParOf" srcId="{866D9806-F9B0-4ED8-A774-162AC3977A4E}" destId="{3C5253EE-AF94-4C82-A92B-BDEB97ACA90D}" srcOrd="1" destOrd="0" presId="urn:microsoft.com/office/officeart/2005/8/layout/hierarchy2"/>
    <dgm:cxn modelId="{2E792F12-D919-4273-8C66-12D15018088F}" type="presParOf" srcId="{3C5253EE-AF94-4C82-A92B-BDEB97ACA90D}" destId="{224DCD1E-5CF8-4439-B1A1-0E8DEA3A0CA5}" srcOrd="0" destOrd="0" presId="urn:microsoft.com/office/officeart/2005/8/layout/hierarchy2"/>
    <dgm:cxn modelId="{BE1CFE61-7436-4A69-8C57-54B992773065}" type="presParOf" srcId="{3C5253EE-AF94-4C82-A92B-BDEB97ACA90D}" destId="{D566F655-B823-4030-A908-191F36F52E34}" srcOrd="1" destOrd="0" presId="urn:microsoft.com/office/officeart/2005/8/layout/hierarchy2"/>
    <dgm:cxn modelId="{3E09184B-B354-4C4F-A36C-B65C2DC4E7B4}" type="presParOf" srcId="{D566F655-B823-4030-A908-191F36F52E34}" destId="{05AEEA3D-BBD2-441E-83F8-C97C5171AB0E}" srcOrd="0" destOrd="0" presId="urn:microsoft.com/office/officeart/2005/8/layout/hierarchy2"/>
    <dgm:cxn modelId="{9D1316A0-B413-426D-AC9F-F6B0F9128FF1}" type="presParOf" srcId="{05AEEA3D-BBD2-441E-83F8-C97C5171AB0E}" destId="{CEB17CC1-6A49-49CF-8F36-B6E445EA12A2}" srcOrd="0" destOrd="0" presId="urn:microsoft.com/office/officeart/2005/8/layout/hierarchy2"/>
    <dgm:cxn modelId="{80F0D9C3-A46B-484B-B722-667BA8AEB5CA}" type="presParOf" srcId="{D566F655-B823-4030-A908-191F36F52E34}" destId="{CAE46E6B-3E9D-4E74-B0F2-350851A839F7}" srcOrd="1" destOrd="0" presId="urn:microsoft.com/office/officeart/2005/8/layout/hierarchy2"/>
    <dgm:cxn modelId="{C6439DD4-D646-41FC-BBFB-7B8013B7F572}" type="presParOf" srcId="{CAE46E6B-3E9D-4E74-B0F2-350851A839F7}" destId="{5DC67EC1-CB7D-4EE7-A4B8-325B0E070F04}" srcOrd="0" destOrd="0" presId="urn:microsoft.com/office/officeart/2005/8/layout/hierarchy2"/>
    <dgm:cxn modelId="{AF00557E-C3CB-40B9-80C8-9FA5B3F80F60}" type="presParOf" srcId="{CAE46E6B-3E9D-4E74-B0F2-350851A839F7}" destId="{A89A3001-B5EF-4E4B-B159-9A28E3004FEC}" srcOrd="1" destOrd="0" presId="urn:microsoft.com/office/officeart/2005/8/layout/hierarchy2"/>
    <dgm:cxn modelId="{7CE0E90D-9DB0-4FB5-918D-D327CBFE7D7D}" type="presParOf" srcId="{52ED55BE-D254-44E2-ABEC-9D81BA0D9E04}" destId="{F7535CC2-2A0E-4853-B29C-B79A203E1027}" srcOrd="2" destOrd="0" presId="urn:microsoft.com/office/officeart/2005/8/layout/hierarchy2"/>
    <dgm:cxn modelId="{EB9FFA30-26BC-486A-AFED-47EC2D222A27}" type="presParOf" srcId="{F7535CC2-2A0E-4853-B29C-B79A203E1027}" destId="{9D9B4B3F-B543-4967-A28B-EC3C7230DE8A}" srcOrd="0" destOrd="0" presId="urn:microsoft.com/office/officeart/2005/8/layout/hierarchy2"/>
    <dgm:cxn modelId="{FDC877D0-8449-401E-AFDA-43243D845E84}" type="presParOf" srcId="{52ED55BE-D254-44E2-ABEC-9D81BA0D9E04}" destId="{15C38EBA-3C03-405B-AC80-F187C1C3BDA9}" srcOrd="3" destOrd="0" presId="urn:microsoft.com/office/officeart/2005/8/layout/hierarchy2"/>
    <dgm:cxn modelId="{9F7B2C5A-EBFA-4545-BD12-57CB4B13EFD2}" type="presParOf" srcId="{15C38EBA-3C03-405B-AC80-F187C1C3BDA9}" destId="{2AC176B5-6468-453C-82FC-546D6ED3CC12}" srcOrd="0" destOrd="0" presId="urn:microsoft.com/office/officeart/2005/8/layout/hierarchy2"/>
    <dgm:cxn modelId="{D9920DB1-5C65-43CF-A52B-74D7CE915E30}" type="presParOf" srcId="{15C38EBA-3C03-405B-AC80-F187C1C3BDA9}" destId="{AAB79B72-B702-44C8-9C4C-C1EC205DDBC6}" srcOrd="1" destOrd="0" presId="urn:microsoft.com/office/officeart/2005/8/layout/hierarchy2"/>
    <dgm:cxn modelId="{0C03CC98-4C35-41A8-BCF7-8C72763C7EF4}" type="presParOf" srcId="{AAB79B72-B702-44C8-9C4C-C1EC205DDBC6}" destId="{FDA36911-E3E1-4F04-8AF4-42B964FB0844}" srcOrd="0" destOrd="0" presId="urn:microsoft.com/office/officeart/2005/8/layout/hierarchy2"/>
    <dgm:cxn modelId="{5052FC2B-0CB2-4DE5-8147-814657B2878F}" type="presParOf" srcId="{FDA36911-E3E1-4F04-8AF4-42B964FB0844}" destId="{3F8EEE21-0EAE-40FC-9AC7-CB9166BCFEDC}" srcOrd="0" destOrd="0" presId="urn:microsoft.com/office/officeart/2005/8/layout/hierarchy2"/>
    <dgm:cxn modelId="{EACAC01B-F572-4150-A758-442DD2F4A816}" type="presParOf" srcId="{AAB79B72-B702-44C8-9C4C-C1EC205DDBC6}" destId="{CF0925A1-10A7-4724-BE2B-89E995FCA4AB}" srcOrd="1" destOrd="0" presId="urn:microsoft.com/office/officeart/2005/8/layout/hierarchy2"/>
    <dgm:cxn modelId="{30C0080B-7A79-42BF-A487-D93BDFC59637}" type="presParOf" srcId="{CF0925A1-10A7-4724-BE2B-89E995FCA4AB}" destId="{709716CA-C2D9-4EB1-AD44-13E78F53F6A4}" srcOrd="0" destOrd="0" presId="urn:microsoft.com/office/officeart/2005/8/layout/hierarchy2"/>
    <dgm:cxn modelId="{02C478A8-7002-4B39-8C78-36589E1F9FA1}" type="presParOf" srcId="{CF0925A1-10A7-4724-BE2B-89E995FCA4AB}" destId="{0547F5C4-9C66-4873-BDB0-F838D308D8EF}" srcOrd="1" destOrd="0" presId="urn:microsoft.com/office/officeart/2005/8/layout/hierarchy2"/>
    <dgm:cxn modelId="{EA4688AB-1F4F-42C7-A71F-CC8F86F266DB}" type="presParOf" srcId="{0547F5C4-9C66-4873-BDB0-F838D308D8EF}" destId="{FB5299BA-551C-4B71-A1D5-C090A8520A46}" srcOrd="0" destOrd="0" presId="urn:microsoft.com/office/officeart/2005/8/layout/hierarchy2"/>
    <dgm:cxn modelId="{9FA1E95E-D729-46C3-986B-DA81A7CD5E85}" type="presParOf" srcId="{FB5299BA-551C-4B71-A1D5-C090A8520A46}" destId="{5A80BB48-EF90-4667-9CB3-78A6EA5353E0}" srcOrd="0" destOrd="0" presId="urn:microsoft.com/office/officeart/2005/8/layout/hierarchy2"/>
    <dgm:cxn modelId="{E3D282AC-7EC3-4F36-A494-9CD67D33F472}" type="presParOf" srcId="{0547F5C4-9C66-4873-BDB0-F838D308D8EF}" destId="{97FF222A-7426-4B9F-971D-A0E7C0E42AB7}" srcOrd="1" destOrd="0" presId="urn:microsoft.com/office/officeart/2005/8/layout/hierarchy2"/>
    <dgm:cxn modelId="{4A323116-6FC0-40DC-8D72-B77F55E60054}" type="presParOf" srcId="{97FF222A-7426-4B9F-971D-A0E7C0E42AB7}" destId="{46C80032-63BD-466E-9EAD-BB2D842AAEE0}" srcOrd="0" destOrd="0" presId="urn:microsoft.com/office/officeart/2005/8/layout/hierarchy2"/>
    <dgm:cxn modelId="{C4D87E03-4133-445E-B5C4-888B867E7BBF}" type="presParOf" srcId="{97FF222A-7426-4B9F-971D-A0E7C0E42AB7}" destId="{91FC260F-0B8A-4C8C-BAAD-533B2FB4B903}" srcOrd="1" destOrd="0" presId="urn:microsoft.com/office/officeart/2005/8/layout/hierarchy2"/>
    <dgm:cxn modelId="{A6BEF318-2BB8-4257-9D22-A46317A0D3F6}" type="presParOf" srcId="{52ED55BE-D254-44E2-ABEC-9D81BA0D9E04}" destId="{EC73AE0A-E9A1-41DF-B1A1-4E05C15D5D00}" srcOrd="4" destOrd="0" presId="urn:microsoft.com/office/officeart/2005/8/layout/hierarchy2"/>
    <dgm:cxn modelId="{81636108-5FD6-4A20-84B1-88F73A57EBA0}" type="presParOf" srcId="{EC73AE0A-E9A1-41DF-B1A1-4E05C15D5D00}" destId="{3478466C-4D95-40CD-A4E5-7FAEE62FADCE}" srcOrd="0" destOrd="0" presId="urn:microsoft.com/office/officeart/2005/8/layout/hierarchy2"/>
    <dgm:cxn modelId="{83269E00-229A-48A4-8144-338B4A65D225}" type="presParOf" srcId="{52ED55BE-D254-44E2-ABEC-9D81BA0D9E04}" destId="{4E284120-8AC3-4402-ADC0-ECAC1E084596}" srcOrd="5" destOrd="0" presId="urn:microsoft.com/office/officeart/2005/8/layout/hierarchy2"/>
    <dgm:cxn modelId="{10FB6468-0721-4C19-B610-6943158355F8}" type="presParOf" srcId="{4E284120-8AC3-4402-ADC0-ECAC1E084596}" destId="{85B11458-CEE1-4968-AD59-84B98FD212AD}" srcOrd="0" destOrd="0" presId="urn:microsoft.com/office/officeart/2005/8/layout/hierarchy2"/>
    <dgm:cxn modelId="{8580F6DF-2A7E-4533-81AF-E8F335C8FACC}" type="presParOf" srcId="{4E284120-8AC3-4402-ADC0-ECAC1E084596}" destId="{AEBD2FF9-814A-4B6D-A368-5A55F6B1AD85}" srcOrd="1" destOrd="0" presId="urn:microsoft.com/office/officeart/2005/8/layout/hierarchy2"/>
    <dgm:cxn modelId="{7FCD7D13-7181-42DD-A21A-78C8823C7391}" type="presParOf" srcId="{AEBD2FF9-814A-4B6D-A368-5A55F6B1AD85}" destId="{39DE2448-06C3-4E96-BDE8-063C57459609}" srcOrd="0" destOrd="0" presId="urn:microsoft.com/office/officeart/2005/8/layout/hierarchy2"/>
    <dgm:cxn modelId="{A3AA41BE-88C5-422A-B9C9-063E5577266F}" type="presParOf" srcId="{39DE2448-06C3-4E96-BDE8-063C57459609}" destId="{50F1CA56-17BB-4D5B-8100-20269BE2CFE0}" srcOrd="0" destOrd="0" presId="urn:microsoft.com/office/officeart/2005/8/layout/hierarchy2"/>
    <dgm:cxn modelId="{82B8A621-CE15-4FEE-B8E2-62177999C900}" type="presParOf" srcId="{AEBD2FF9-814A-4B6D-A368-5A55F6B1AD85}" destId="{0969AF58-7F97-49DE-B02A-3029DAA34F82}" srcOrd="1" destOrd="0" presId="urn:microsoft.com/office/officeart/2005/8/layout/hierarchy2"/>
    <dgm:cxn modelId="{1AE19675-30A7-4FF1-9328-A897CE33E8CB}" type="presParOf" srcId="{0969AF58-7F97-49DE-B02A-3029DAA34F82}" destId="{B6628300-98E1-458A-B65C-092D3B8D56AD}" srcOrd="0" destOrd="0" presId="urn:microsoft.com/office/officeart/2005/8/layout/hierarchy2"/>
    <dgm:cxn modelId="{6BD98379-8343-4C4A-9EFC-8A1BB3FD27BD}" type="presParOf" srcId="{0969AF58-7F97-49DE-B02A-3029DAA34F82}" destId="{BF066B71-34FC-492B-80B6-A1372ECA9BCA}" srcOrd="1" destOrd="0" presId="urn:microsoft.com/office/officeart/2005/8/layout/hierarchy2"/>
    <dgm:cxn modelId="{D4DD3C42-1483-4570-B308-070059B010DA}" type="presParOf" srcId="{BF066B71-34FC-492B-80B6-A1372ECA9BCA}" destId="{50D8515A-D256-4510-B30F-C2A0BEFD27A7}" srcOrd="0" destOrd="0" presId="urn:microsoft.com/office/officeart/2005/8/layout/hierarchy2"/>
    <dgm:cxn modelId="{AA2F19DC-56E4-4F47-A99D-66BB57B47092}" type="presParOf" srcId="{50D8515A-D256-4510-B30F-C2A0BEFD27A7}" destId="{CAF22AC9-13AF-4D45-A9B3-14D2F8C84458}" srcOrd="0" destOrd="0" presId="urn:microsoft.com/office/officeart/2005/8/layout/hierarchy2"/>
    <dgm:cxn modelId="{31CB3BAF-E60A-4819-80F7-94592DC27C2D}" type="presParOf" srcId="{BF066B71-34FC-492B-80B6-A1372ECA9BCA}" destId="{CD3C76AD-37CF-49DC-95C2-6976E8B96776}" srcOrd="1" destOrd="0" presId="urn:microsoft.com/office/officeart/2005/8/layout/hierarchy2"/>
    <dgm:cxn modelId="{DF158C0C-A152-44EA-AD13-E354EE79826E}" type="presParOf" srcId="{CD3C76AD-37CF-49DC-95C2-6976E8B96776}" destId="{F49F7E41-9AC2-4FAC-8306-D73ECE2D4C2B}" srcOrd="0" destOrd="0" presId="urn:microsoft.com/office/officeart/2005/8/layout/hierarchy2"/>
    <dgm:cxn modelId="{A75A6C82-D609-4004-8354-B58B5E0191E6}" type="presParOf" srcId="{CD3C76AD-37CF-49DC-95C2-6976E8B96776}" destId="{4A5C9814-9DEB-498E-9BB3-3F426A7E7378}" srcOrd="1" destOrd="0" presId="urn:microsoft.com/office/officeart/2005/8/layout/hierarchy2"/>
    <dgm:cxn modelId="{2D87367E-03F6-4B2E-805F-EF2A168D5D20}" type="presParOf" srcId="{52ED55BE-D254-44E2-ABEC-9D81BA0D9E04}" destId="{011D529A-9651-4AC9-A503-33141BD56242}" srcOrd="6" destOrd="0" presId="urn:microsoft.com/office/officeart/2005/8/layout/hierarchy2"/>
    <dgm:cxn modelId="{9EDD5E64-D6B0-43D8-9397-028E8891B80A}" type="presParOf" srcId="{011D529A-9651-4AC9-A503-33141BD56242}" destId="{6F3533B4-B116-406A-ABA1-7E710B62511F}" srcOrd="0" destOrd="0" presId="urn:microsoft.com/office/officeart/2005/8/layout/hierarchy2"/>
    <dgm:cxn modelId="{80108E14-4033-4B81-981E-CB5FDADF2E49}" type="presParOf" srcId="{52ED55BE-D254-44E2-ABEC-9D81BA0D9E04}" destId="{C2387840-7141-41E2-8854-D50F3FFA3BE4}" srcOrd="7" destOrd="0" presId="urn:microsoft.com/office/officeart/2005/8/layout/hierarchy2"/>
    <dgm:cxn modelId="{46231382-2F24-4957-BA4B-B4EF9CD0045C}" type="presParOf" srcId="{C2387840-7141-41E2-8854-D50F3FFA3BE4}" destId="{DE0C172E-4015-48AE-B267-0796BBAEF279}" srcOrd="0" destOrd="0" presId="urn:microsoft.com/office/officeart/2005/8/layout/hierarchy2"/>
    <dgm:cxn modelId="{3A23FC9B-8AAE-4403-B4BE-D85F063124B2}" type="presParOf" srcId="{C2387840-7141-41E2-8854-D50F3FFA3BE4}" destId="{E65EE862-218E-480B-AA7E-01901AE7635A}" srcOrd="1" destOrd="0" presId="urn:microsoft.com/office/officeart/2005/8/layout/hierarchy2"/>
    <dgm:cxn modelId="{CCE2B03C-40BB-41DC-AF53-CA67B9CF6961}" type="presParOf" srcId="{E65EE862-218E-480B-AA7E-01901AE7635A}" destId="{AFE719CF-8348-4105-AD54-0AA405D36378}" srcOrd="0" destOrd="0" presId="urn:microsoft.com/office/officeart/2005/8/layout/hierarchy2"/>
    <dgm:cxn modelId="{8913A799-4000-4FA9-BA04-89F181327AD6}" type="presParOf" srcId="{AFE719CF-8348-4105-AD54-0AA405D36378}" destId="{24359D87-EEB4-4578-A5C5-7E9D96F1A5BA}" srcOrd="0" destOrd="0" presId="urn:microsoft.com/office/officeart/2005/8/layout/hierarchy2"/>
    <dgm:cxn modelId="{EDD74EBD-DB61-4343-ADD5-D13832BC9DB8}" type="presParOf" srcId="{E65EE862-218E-480B-AA7E-01901AE7635A}" destId="{948BCE50-0EF1-42E9-9F92-F0D515E5A8BB}" srcOrd="1" destOrd="0" presId="urn:microsoft.com/office/officeart/2005/8/layout/hierarchy2"/>
    <dgm:cxn modelId="{FC3A5AD2-96A3-425F-BAF9-44C26AC3D122}" type="presParOf" srcId="{948BCE50-0EF1-42E9-9F92-F0D515E5A8BB}" destId="{0DF6F42C-067A-4B5A-B705-DC0CC428213E}" srcOrd="0" destOrd="0" presId="urn:microsoft.com/office/officeart/2005/8/layout/hierarchy2"/>
    <dgm:cxn modelId="{948FBFE8-7E47-49F0-927C-017B92871646}" type="presParOf" srcId="{948BCE50-0EF1-42E9-9F92-F0D515E5A8BB}" destId="{69620185-AEFE-4A1F-92D0-35E8D98C3D2E}" srcOrd="1" destOrd="0" presId="urn:microsoft.com/office/officeart/2005/8/layout/hierarchy2"/>
    <dgm:cxn modelId="{572461D4-983E-4E3E-8919-238AD023B30F}" type="presParOf" srcId="{69620185-AEFE-4A1F-92D0-35E8D98C3D2E}" destId="{8AB8C8ED-DF74-4669-8FD3-C79A7BF73768}" srcOrd="0" destOrd="0" presId="urn:microsoft.com/office/officeart/2005/8/layout/hierarchy2"/>
    <dgm:cxn modelId="{95379A7A-C6DD-4F43-BEC7-D5A5E12233C2}" type="presParOf" srcId="{8AB8C8ED-DF74-4669-8FD3-C79A7BF73768}" destId="{4F0857A0-DF84-4C90-8F90-37FB63E53116}" srcOrd="0" destOrd="0" presId="urn:microsoft.com/office/officeart/2005/8/layout/hierarchy2"/>
    <dgm:cxn modelId="{1EBC6089-ECC1-4AD7-9ECB-CF1EAF468576}" type="presParOf" srcId="{69620185-AEFE-4A1F-92D0-35E8D98C3D2E}" destId="{95363624-C272-4B40-8964-30F785506E79}" srcOrd="1" destOrd="0" presId="urn:microsoft.com/office/officeart/2005/8/layout/hierarchy2"/>
    <dgm:cxn modelId="{59201F77-1E46-475A-912D-50705A5A76F6}" type="presParOf" srcId="{95363624-C272-4B40-8964-30F785506E79}" destId="{1451EF96-79B8-4F27-9845-7DCE6048887E}" srcOrd="0" destOrd="0" presId="urn:microsoft.com/office/officeart/2005/8/layout/hierarchy2"/>
    <dgm:cxn modelId="{90B79F27-B0A5-4BB3-814F-96C2FB9B22E7}" type="presParOf" srcId="{95363624-C272-4B40-8964-30F785506E79}" destId="{9FD5821F-0AFD-427A-B199-E88C5CCBECA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880DBB-D5DC-4912-B673-8454F933AA5F}">
      <dsp:nvSpPr>
        <dsp:cNvPr id="0" name=""/>
        <dsp:cNvSpPr/>
      </dsp:nvSpPr>
      <dsp:spPr>
        <a:xfrm>
          <a:off x="583" y="2303859"/>
          <a:ext cx="1757362" cy="878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Other Fixed Cost</a:t>
          </a:r>
          <a:endParaRPr lang="en-US" sz="2200" b="1" kern="1200" dirty="0"/>
        </a:p>
      </dsp:txBody>
      <dsp:txXfrm>
        <a:off x="26319" y="2329595"/>
        <a:ext cx="1705890" cy="827209"/>
      </dsp:txXfrm>
    </dsp:sp>
    <dsp:sp modelId="{0AFDD04A-F26E-446E-A961-3DDD6610E8E7}">
      <dsp:nvSpPr>
        <dsp:cNvPr id="0" name=""/>
        <dsp:cNvSpPr/>
      </dsp:nvSpPr>
      <dsp:spPr>
        <a:xfrm rot="17245735">
          <a:off x="1151372" y="1902599"/>
          <a:ext cx="1731885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1731885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974017" y="1873716"/>
        <a:ext cx="86594" cy="86594"/>
      </dsp:txXfrm>
    </dsp:sp>
    <dsp:sp modelId="{DDE554EA-4773-4D4C-AA3D-C166BC7717BF}">
      <dsp:nvSpPr>
        <dsp:cNvPr id="0" name=""/>
        <dsp:cNvSpPr/>
      </dsp:nvSpPr>
      <dsp:spPr>
        <a:xfrm>
          <a:off x="2276684" y="609603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License Fees and Royalties</a:t>
          </a:r>
          <a:endParaRPr lang="en-US" sz="2200" b="1" kern="1200" dirty="0"/>
        </a:p>
      </dsp:txBody>
      <dsp:txXfrm>
        <a:off x="2304873" y="637792"/>
        <a:ext cx="1700984" cy="906067"/>
      </dsp:txXfrm>
    </dsp:sp>
    <dsp:sp modelId="{2F84F29E-B318-4DCE-B1FB-FC8F051E96D9}">
      <dsp:nvSpPr>
        <dsp:cNvPr id="0" name=""/>
        <dsp:cNvSpPr/>
      </dsp:nvSpPr>
      <dsp:spPr>
        <a:xfrm>
          <a:off x="4034046" y="1076412"/>
          <a:ext cx="838209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38209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32196" y="1069871"/>
        <a:ext cx="41910" cy="41910"/>
      </dsp:txXfrm>
    </dsp:sp>
    <dsp:sp modelId="{224DCD1E-5CF8-4439-B1A1-0E8DEA3A0CA5}">
      <dsp:nvSpPr>
        <dsp:cNvPr id="0" name=""/>
        <dsp:cNvSpPr/>
      </dsp:nvSpPr>
      <dsp:spPr>
        <a:xfrm>
          <a:off x="4872255" y="609603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2% of Capital Cost </a:t>
          </a:r>
          <a:endParaRPr lang="en-US" sz="2200" b="1" kern="1200" dirty="0"/>
        </a:p>
      </dsp:txBody>
      <dsp:txXfrm>
        <a:off x="4900444" y="637792"/>
        <a:ext cx="1700984" cy="906067"/>
      </dsp:txXfrm>
    </dsp:sp>
    <dsp:sp modelId="{05AEEA3D-BBD2-441E-83F8-C97C5171AB0E}">
      <dsp:nvSpPr>
        <dsp:cNvPr id="0" name=""/>
        <dsp:cNvSpPr/>
      </dsp:nvSpPr>
      <dsp:spPr>
        <a:xfrm>
          <a:off x="6629618" y="1076412"/>
          <a:ext cx="752467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752467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7040" y="1072015"/>
        <a:ext cx="37623" cy="37623"/>
      </dsp:txXfrm>
    </dsp:sp>
    <dsp:sp modelId="{5DC67EC1-CB7D-4EE7-A4B8-325B0E070F04}">
      <dsp:nvSpPr>
        <dsp:cNvPr id="0" name=""/>
        <dsp:cNvSpPr/>
      </dsp:nvSpPr>
      <dsp:spPr>
        <a:xfrm>
          <a:off x="7382085" y="609603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Arial Rounded MT Bold" pitchFamily="34" charset="0"/>
            </a:rPr>
            <a:t>$ 4.7 million</a:t>
          </a:r>
          <a:endParaRPr lang="en-US" sz="2200" b="1" kern="1200" dirty="0">
            <a:latin typeface="Arial Rounded MT Bold" pitchFamily="34" charset="0"/>
          </a:endParaRPr>
        </a:p>
      </dsp:txBody>
      <dsp:txXfrm>
        <a:off x="7410274" y="637792"/>
        <a:ext cx="1700984" cy="906067"/>
      </dsp:txXfrm>
    </dsp:sp>
    <dsp:sp modelId="{F7535CC2-2A0E-4853-B29C-B79A203E1027}">
      <dsp:nvSpPr>
        <dsp:cNvPr id="0" name=""/>
        <dsp:cNvSpPr/>
      </dsp:nvSpPr>
      <dsp:spPr>
        <a:xfrm rot="19677839">
          <a:off x="1707529" y="2553170"/>
          <a:ext cx="662134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662134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22043" y="2551031"/>
        <a:ext cx="33106" cy="33106"/>
      </dsp:txXfrm>
    </dsp:sp>
    <dsp:sp modelId="{2AC176B5-6468-453C-82FC-546D6ED3CC12}">
      <dsp:nvSpPr>
        <dsp:cNvPr id="0" name=""/>
        <dsp:cNvSpPr/>
      </dsp:nvSpPr>
      <dsp:spPr>
        <a:xfrm>
          <a:off x="2319247" y="1910746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Maintenance</a:t>
          </a:r>
          <a:endParaRPr lang="en-US" sz="2200" b="1" kern="1200" dirty="0"/>
        </a:p>
      </dsp:txBody>
      <dsp:txXfrm>
        <a:off x="2347436" y="1938935"/>
        <a:ext cx="1700984" cy="906067"/>
      </dsp:txXfrm>
    </dsp:sp>
    <dsp:sp modelId="{FDA36911-E3E1-4F04-8AF4-42B964FB0844}">
      <dsp:nvSpPr>
        <dsp:cNvPr id="0" name=""/>
        <dsp:cNvSpPr/>
      </dsp:nvSpPr>
      <dsp:spPr>
        <a:xfrm>
          <a:off x="4076610" y="2377555"/>
          <a:ext cx="80914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0914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0952" y="2371740"/>
        <a:ext cx="40457" cy="40457"/>
      </dsp:txXfrm>
    </dsp:sp>
    <dsp:sp modelId="{709716CA-C2D9-4EB1-AD44-13E78F53F6A4}">
      <dsp:nvSpPr>
        <dsp:cNvPr id="0" name=""/>
        <dsp:cNvSpPr/>
      </dsp:nvSpPr>
      <dsp:spPr>
        <a:xfrm>
          <a:off x="4885752" y="1910746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5% of Capital Cost</a:t>
          </a:r>
          <a:endParaRPr lang="en-US" sz="2200" b="1" kern="1200" dirty="0"/>
        </a:p>
      </dsp:txBody>
      <dsp:txXfrm>
        <a:off x="4913941" y="1938935"/>
        <a:ext cx="1700984" cy="906067"/>
      </dsp:txXfrm>
    </dsp:sp>
    <dsp:sp modelId="{FB5299BA-551C-4B71-A1D5-C090A8520A46}">
      <dsp:nvSpPr>
        <dsp:cNvPr id="0" name=""/>
        <dsp:cNvSpPr/>
      </dsp:nvSpPr>
      <dsp:spPr>
        <a:xfrm>
          <a:off x="6643114" y="2377555"/>
          <a:ext cx="728936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728936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9359" y="2373745"/>
        <a:ext cx="36446" cy="36446"/>
      </dsp:txXfrm>
    </dsp:sp>
    <dsp:sp modelId="{46C80032-63BD-466E-9EAD-BB2D842AAEE0}">
      <dsp:nvSpPr>
        <dsp:cNvPr id="0" name=""/>
        <dsp:cNvSpPr/>
      </dsp:nvSpPr>
      <dsp:spPr>
        <a:xfrm>
          <a:off x="7372051" y="1910746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>
              <a:latin typeface="Arial Rounded MT Bold" pitchFamily="34" charset="0"/>
            </a:rPr>
            <a:t>$ 12 million</a:t>
          </a:r>
          <a:endParaRPr lang="en-US" sz="2200" b="1" kern="1200" dirty="0">
            <a:latin typeface="Arial Rounded MT Bold" pitchFamily="34" charset="0"/>
          </a:endParaRPr>
        </a:p>
      </dsp:txBody>
      <dsp:txXfrm>
        <a:off x="7400240" y="1938935"/>
        <a:ext cx="1700984" cy="906067"/>
      </dsp:txXfrm>
    </dsp:sp>
    <dsp:sp modelId="{EC73AE0A-E9A1-41DF-B1A1-4E05C15D5D00}">
      <dsp:nvSpPr>
        <dsp:cNvPr id="0" name=""/>
        <dsp:cNvSpPr/>
      </dsp:nvSpPr>
      <dsp:spPr>
        <a:xfrm rot="3458533">
          <a:off x="1512140" y="3175514"/>
          <a:ext cx="105769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105769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14544" y="3163485"/>
        <a:ext cx="52884" cy="52884"/>
      </dsp:txXfrm>
    </dsp:sp>
    <dsp:sp modelId="{85B11458-CEE1-4968-AD59-84B98FD212AD}">
      <dsp:nvSpPr>
        <dsp:cNvPr id="0" name=""/>
        <dsp:cNvSpPr/>
      </dsp:nvSpPr>
      <dsp:spPr>
        <a:xfrm>
          <a:off x="2324027" y="3155433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Laboratory</a:t>
          </a:r>
          <a:r>
            <a:rPr lang="en-US" sz="2200" kern="1200" dirty="0" smtClean="0"/>
            <a:t> </a:t>
          </a:r>
          <a:r>
            <a:rPr lang="en-US" sz="2200" b="1" kern="1200" dirty="0" smtClean="0"/>
            <a:t>Cost</a:t>
          </a:r>
          <a:endParaRPr lang="en-US" sz="2200" b="1" kern="1200" dirty="0"/>
        </a:p>
      </dsp:txBody>
      <dsp:txXfrm>
        <a:off x="2352216" y="3183622"/>
        <a:ext cx="1700984" cy="906067"/>
      </dsp:txXfrm>
    </dsp:sp>
    <dsp:sp modelId="{39DE2448-06C3-4E96-BDE8-063C57459609}">
      <dsp:nvSpPr>
        <dsp:cNvPr id="0" name=""/>
        <dsp:cNvSpPr/>
      </dsp:nvSpPr>
      <dsp:spPr>
        <a:xfrm rot="68245">
          <a:off x="4081304" y="3630853"/>
          <a:ext cx="867605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67605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93417" y="3623577"/>
        <a:ext cx="43380" cy="43380"/>
      </dsp:txXfrm>
    </dsp:sp>
    <dsp:sp modelId="{B6628300-98E1-458A-B65C-092D3B8D56AD}">
      <dsp:nvSpPr>
        <dsp:cNvPr id="0" name=""/>
        <dsp:cNvSpPr/>
      </dsp:nvSpPr>
      <dsp:spPr>
        <a:xfrm>
          <a:off x="4948824" y="3172655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30% Labor Cost</a:t>
          </a:r>
          <a:endParaRPr lang="en-US" sz="2200" b="1" kern="1200" dirty="0"/>
        </a:p>
      </dsp:txBody>
      <dsp:txXfrm>
        <a:off x="4977013" y="3200844"/>
        <a:ext cx="1700984" cy="906067"/>
      </dsp:txXfrm>
    </dsp:sp>
    <dsp:sp modelId="{50D8515A-D256-4510-B30F-C2A0BEFD27A7}">
      <dsp:nvSpPr>
        <dsp:cNvPr id="0" name=""/>
        <dsp:cNvSpPr/>
      </dsp:nvSpPr>
      <dsp:spPr>
        <a:xfrm>
          <a:off x="6706186" y="3639464"/>
          <a:ext cx="67590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67590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027240" y="3636980"/>
        <a:ext cx="33795" cy="33795"/>
      </dsp:txXfrm>
    </dsp:sp>
    <dsp:sp modelId="{F49F7E41-9AC2-4FAC-8306-D73ECE2D4C2B}">
      <dsp:nvSpPr>
        <dsp:cNvPr id="0" name=""/>
        <dsp:cNvSpPr/>
      </dsp:nvSpPr>
      <dsp:spPr>
        <a:xfrm>
          <a:off x="7382089" y="3172655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Arial Rounded MT Bold" pitchFamily="34" charset="0"/>
              <a:cs typeface="Arial" pitchFamily="34" charset="0"/>
            </a:rPr>
            <a:t>$ 5.4 million</a:t>
          </a:r>
          <a:endParaRPr lang="en-US" sz="2200" b="1" kern="1200" dirty="0">
            <a:latin typeface="Arial Rounded MT Bold" pitchFamily="34" charset="0"/>
            <a:cs typeface="Arial" pitchFamily="34" charset="0"/>
          </a:endParaRPr>
        </a:p>
      </dsp:txBody>
      <dsp:txXfrm>
        <a:off x="7410278" y="3200844"/>
        <a:ext cx="1700984" cy="906067"/>
      </dsp:txXfrm>
    </dsp:sp>
    <dsp:sp modelId="{011D529A-9651-4AC9-A503-33141BD56242}">
      <dsp:nvSpPr>
        <dsp:cNvPr id="0" name=""/>
        <dsp:cNvSpPr/>
      </dsp:nvSpPr>
      <dsp:spPr>
        <a:xfrm rot="4447927">
          <a:off x="1012151" y="3716118"/>
          <a:ext cx="205289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2052890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1987274" y="3679210"/>
        <a:ext cx="102644" cy="102644"/>
      </dsp:txXfrm>
    </dsp:sp>
    <dsp:sp modelId="{DE0C172E-4015-48AE-B267-0796BBAEF279}">
      <dsp:nvSpPr>
        <dsp:cNvPr id="0" name=""/>
        <dsp:cNvSpPr/>
      </dsp:nvSpPr>
      <dsp:spPr>
        <a:xfrm>
          <a:off x="2319247" y="4236641"/>
          <a:ext cx="1757362" cy="962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Insurance</a:t>
          </a:r>
          <a:endParaRPr lang="en-US" sz="2200" b="1" kern="1200" dirty="0"/>
        </a:p>
      </dsp:txBody>
      <dsp:txXfrm>
        <a:off x="2347436" y="4264830"/>
        <a:ext cx="1700984" cy="906067"/>
      </dsp:txXfrm>
    </dsp:sp>
    <dsp:sp modelId="{AFE719CF-8348-4105-AD54-0AA405D36378}">
      <dsp:nvSpPr>
        <dsp:cNvPr id="0" name=""/>
        <dsp:cNvSpPr/>
      </dsp:nvSpPr>
      <dsp:spPr>
        <a:xfrm>
          <a:off x="4076610" y="4703450"/>
          <a:ext cx="809142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809142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60952" y="4697636"/>
        <a:ext cx="40457" cy="40457"/>
      </dsp:txXfrm>
    </dsp:sp>
    <dsp:sp modelId="{0DF6F42C-067A-4B5A-B705-DC0CC428213E}">
      <dsp:nvSpPr>
        <dsp:cNvPr id="0" name=""/>
        <dsp:cNvSpPr/>
      </dsp:nvSpPr>
      <dsp:spPr>
        <a:xfrm>
          <a:off x="4885752" y="4236641"/>
          <a:ext cx="1757362" cy="962445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1% Capital Cost</a:t>
          </a:r>
          <a:endParaRPr lang="en-US" sz="2200" b="1" kern="1200" dirty="0"/>
        </a:p>
      </dsp:txBody>
      <dsp:txXfrm>
        <a:off x="4913941" y="4264830"/>
        <a:ext cx="1700984" cy="906067"/>
      </dsp:txXfrm>
    </dsp:sp>
    <dsp:sp modelId="{8AB8C8ED-DF74-4669-8FD3-C79A7BF73768}">
      <dsp:nvSpPr>
        <dsp:cNvPr id="0" name=""/>
        <dsp:cNvSpPr/>
      </dsp:nvSpPr>
      <dsp:spPr>
        <a:xfrm>
          <a:off x="6643114" y="4703450"/>
          <a:ext cx="728936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728936" y="14414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9359" y="4699641"/>
        <a:ext cx="36446" cy="36446"/>
      </dsp:txXfrm>
    </dsp:sp>
    <dsp:sp modelId="{1451EF96-79B8-4F27-9845-7DCE6048887E}">
      <dsp:nvSpPr>
        <dsp:cNvPr id="0" name=""/>
        <dsp:cNvSpPr/>
      </dsp:nvSpPr>
      <dsp:spPr>
        <a:xfrm>
          <a:off x="7372051" y="4236641"/>
          <a:ext cx="1757362" cy="9624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47500"/>
                <a:satMod val="137000"/>
              </a:schemeClr>
            </a:gs>
            <a:gs pos="55000">
              <a:schemeClr val="accent1">
                <a:shade val="69000"/>
                <a:satMod val="137000"/>
              </a:schemeClr>
            </a:gs>
            <a:gs pos="100000">
              <a:schemeClr val="accent1">
                <a:shade val="98000"/>
                <a:satMod val="137000"/>
              </a:schemeClr>
            </a:gs>
          </a:gsLst>
          <a:lin ang="16200000" scaled="0"/>
        </a:gradFill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Arial Rounded MT Bold" pitchFamily="34" charset="0"/>
            </a:rPr>
            <a:t>$ 2.4</a:t>
          </a:r>
          <a:r>
            <a:rPr lang="en-US" sz="2200" kern="1200" dirty="0" smtClean="0">
              <a:latin typeface="Arial Rounded MT Bold" pitchFamily="34" charset="0"/>
            </a:rPr>
            <a:t> </a:t>
          </a:r>
          <a:r>
            <a:rPr lang="en-US" sz="2200" b="1" kern="1200" dirty="0" smtClean="0">
              <a:latin typeface="Arial Rounded MT Bold" pitchFamily="34" charset="0"/>
            </a:rPr>
            <a:t>million</a:t>
          </a:r>
          <a:endParaRPr lang="en-US" sz="2200" b="1" kern="1200" dirty="0">
            <a:latin typeface="Arial Rounded MT Bold" pitchFamily="34" charset="0"/>
          </a:endParaRPr>
        </a:p>
      </dsp:txBody>
      <dsp:txXfrm>
        <a:off x="7400240" y="4264830"/>
        <a:ext cx="1700984" cy="9060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0BAF2-E35C-4F68-BA36-708E89154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0264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C6C-182F-40C7-A6E9-D20685854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6341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are</a:t>
            </a:r>
            <a:r>
              <a:rPr lang="en-US" baseline="0" dirty="0" smtClean="0"/>
              <a:t> doing, and why we are doing it</a:t>
            </a:r>
          </a:p>
          <a:p>
            <a:pPr lvl="1"/>
            <a:r>
              <a:rPr lang="en-US" dirty="0" smtClean="0"/>
              <a:t>2730 tons/day of syngas</a:t>
            </a:r>
          </a:p>
          <a:p>
            <a:pPr lvl="1"/>
            <a:r>
              <a:rPr lang="en-US" dirty="0" smtClean="0"/>
              <a:t>Desired CO to H2 ratio – 1:2.4 molar ratio</a:t>
            </a:r>
          </a:p>
          <a:p>
            <a:pPr lvl="1"/>
            <a:r>
              <a:rPr lang="en-US" dirty="0" smtClean="0"/>
              <a:t>Desired C to H ratio – 1:4.4 molar ratio</a:t>
            </a:r>
          </a:p>
          <a:p>
            <a:pPr lvl="1"/>
            <a:r>
              <a:rPr lang="pt-BR" dirty="0" smtClean="0"/>
              <a:t>Desired Temperature and Pressure</a:t>
            </a:r>
          </a:p>
          <a:p>
            <a:pPr lvl="2"/>
            <a:r>
              <a:rPr lang="pt-BR" dirty="0" smtClean="0"/>
              <a:t>400</a:t>
            </a:r>
            <a:r>
              <a:rPr lang="pt-BR" dirty="0" smtClean="0">
                <a:latin typeface="+mn-lt"/>
              </a:rPr>
              <a:t>°F</a:t>
            </a:r>
          </a:p>
          <a:p>
            <a:pPr lvl="2"/>
            <a:r>
              <a:rPr lang="pt-BR" dirty="0" smtClean="0">
                <a:latin typeface="+mn-lt"/>
              </a:rPr>
              <a:t>290 psia</a:t>
            </a:r>
            <a:endParaRPr lang="pt-BR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fizz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96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199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slide; Have what we are doing with CO2,</a:t>
            </a:r>
            <a:r>
              <a:rPr lang="en-US" baseline="0" dirty="0" smtClean="0"/>
              <a:t> What we are not doing (Shooting it into to the </a:t>
            </a:r>
            <a:r>
              <a:rPr lang="en-US" baseline="0" dirty="0" err="1" smtClean="0"/>
              <a:t>atm</a:t>
            </a:r>
            <a:r>
              <a:rPr lang="en-US" baseline="0" dirty="0" smtClean="0"/>
              <a:t>), </a:t>
            </a:r>
          </a:p>
          <a:p>
            <a:r>
              <a:rPr lang="en-US" b="1" baseline="0" dirty="0" smtClean="0"/>
              <a:t>We are planning to transport the CO2 to the crude oil company, but we are still working on finding a better company. (</a:t>
            </a:r>
            <a:r>
              <a:rPr lang="en-US" b="1" baseline="0" dirty="0" err="1" smtClean="0"/>
              <a:t>Lipi</a:t>
            </a:r>
            <a:r>
              <a:rPr lang="en-US" b="1" baseline="0" dirty="0" smtClean="0"/>
              <a:t>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ACC6C-182F-40C7-A6E9-D2068585475B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0F3134-4C23-4E18-98D2-48A8FC72CB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algasificationnews.com/tag/petcoke-gasification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coalgasificationnews.com/tag/petcoke-gasification/" TargetMode="External"/><Relationship Id="rId2" Type="http://schemas.openxmlformats.org/officeDocument/2006/relationships/hyperlink" Target="http://fossil.energy.gov/images/programs/sequestration/what_sequestration_lg.jpg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fossil.energy.gov/images/programs/sequestration/what_sequestration_lg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Syngas Production from Petroleum Coke Gasification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91000"/>
            <a:ext cx="8382000" cy="2514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Team Hotel:</a:t>
            </a:r>
          </a:p>
          <a:p>
            <a:pPr algn="l"/>
            <a:r>
              <a:rPr lang="en-US" dirty="0" err="1" smtClean="0"/>
              <a:t>Russel</a:t>
            </a:r>
            <a:r>
              <a:rPr lang="en-US" dirty="0" smtClean="0"/>
              <a:t> Cabral, </a:t>
            </a:r>
            <a:r>
              <a:rPr lang="en-US" dirty="0" err="1" smtClean="0"/>
              <a:t>Tomi</a:t>
            </a:r>
            <a:r>
              <a:rPr lang="en-US" dirty="0" smtClean="0"/>
              <a:t> </a:t>
            </a:r>
            <a:r>
              <a:rPr lang="en-US" dirty="0" err="1" smtClean="0"/>
              <a:t>Damo</a:t>
            </a:r>
            <a:r>
              <a:rPr lang="en-US" dirty="0" smtClean="0"/>
              <a:t>, Ryan Kosak, </a:t>
            </a:r>
            <a:r>
              <a:rPr lang="en-US" dirty="0" err="1" smtClean="0"/>
              <a:t>Vijeta</a:t>
            </a:r>
            <a:r>
              <a:rPr lang="en-US" dirty="0" smtClean="0"/>
              <a:t> Patel, </a:t>
            </a:r>
            <a:r>
              <a:rPr lang="en-US" dirty="0" err="1" smtClean="0"/>
              <a:t>Lipi</a:t>
            </a:r>
            <a:r>
              <a:rPr lang="en-US" dirty="0" smtClean="0"/>
              <a:t> </a:t>
            </a:r>
            <a:r>
              <a:rPr lang="en-US" dirty="0" err="1" smtClean="0"/>
              <a:t>Vahanwala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Advisors:</a:t>
            </a:r>
          </a:p>
          <a:p>
            <a:pPr algn="l"/>
            <a:r>
              <a:rPr lang="en-US" dirty="0" smtClean="0"/>
              <a:t>Bill </a:t>
            </a:r>
            <a:r>
              <a:rPr lang="en-US" dirty="0" err="1" smtClean="0"/>
              <a:t>Keesom</a:t>
            </a:r>
            <a:r>
              <a:rPr lang="en-US" dirty="0" smtClean="0"/>
              <a:t> – Jacobs Consultancy </a:t>
            </a:r>
          </a:p>
          <a:p>
            <a:pPr algn="l"/>
            <a:r>
              <a:rPr lang="en-US" dirty="0" smtClean="0"/>
              <a:t>Jeffery Perl, PhD – UIC Dept. Of Chemical Engineering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March 8,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8072" y="1774825"/>
            <a:ext cx="698785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 Identification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Sulfur Cleanup</a:t>
            </a:r>
          </a:p>
          <a:p>
            <a:pPr lvl="1"/>
            <a:r>
              <a:rPr lang="en-US" dirty="0" smtClean="0"/>
              <a:t>Table showing stripper, flash , cooler &amp; heat load</a:t>
            </a:r>
          </a:p>
          <a:p>
            <a:r>
              <a:rPr lang="en-US" dirty="0" smtClean="0"/>
              <a:t>Claus Process </a:t>
            </a:r>
          </a:p>
          <a:p>
            <a:pPr lvl="1"/>
            <a:r>
              <a:rPr lang="en-US" dirty="0" smtClean="0"/>
              <a:t>Table showing furnace, flash, cat. reactor, cooler &amp; heat load</a:t>
            </a:r>
          </a:p>
          <a:p>
            <a:r>
              <a:rPr lang="en-US" dirty="0" smtClean="0"/>
              <a:t>Gasifier Section </a:t>
            </a:r>
          </a:p>
          <a:p>
            <a:pPr lvl="1"/>
            <a:r>
              <a:rPr lang="en-US" dirty="0" smtClean="0"/>
              <a:t>Table showing gasifier and syngas cooling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495800"/>
            <a:ext cx="8229600" cy="2362200"/>
          </a:xfrm>
        </p:spPr>
        <p:txBody>
          <a:bodyPr/>
          <a:lstStyle/>
          <a:p>
            <a:r>
              <a:rPr lang="en-US" dirty="0" smtClean="0"/>
              <a:t>Stream Pre-heating </a:t>
            </a:r>
          </a:p>
          <a:p>
            <a:r>
              <a:rPr lang="en-US" dirty="0" smtClean="0"/>
              <a:t>Lower Heater / Cooler Duties </a:t>
            </a:r>
          </a:p>
          <a:p>
            <a:r>
              <a:rPr lang="en-US" dirty="0" smtClean="0"/>
              <a:t>Higher Duty vs. Heat Ex.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FEDA3-C029-4906-AC87-705BF2C1799F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57600" y="2401669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Furnace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553200" y="2325469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2401669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HX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152400" y="2858869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133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Cold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3"/>
            <a:endCxn id="5" idx="1"/>
          </p:cNvCxnSpPr>
          <p:nvPr/>
        </p:nvCxnSpPr>
        <p:spPr>
          <a:xfrm>
            <a:off x="2514600" y="2858869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2173069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Acid Gas Hot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 rot="5400000">
            <a:off x="4191000" y="3544669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2"/>
          </p:cNvCxnSpPr>
          <p:nvPr/>
        </p:nvCxnSpPr>
        <p:spPr>
          <a:xfrm rot="10800000">
            <a:off x="1943100" y="3316069"/>
            <a:ext cx="24765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500000" flipV="1">
            <a:off x="1657350" y="2115919"/>
            <a:ext cx="5334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7" idx="0"/>
          </p:cNvCxnSpPr>
          <p:nvPr/>
        </p:nvCxnSpPr>
        <p:spPr>
          <a:xfrm>
            <a:off x="1905000" y="1868269"/>
            <a:ext cx="52197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7" idx="4"/>
          </p:cNvCxnSpPr>
          <p:nvPr/>
        </p:nvCxnSpPr>
        <p:spPr>
          <a:xfrm rot="16200000" flipH="1">
            <a:off x="7715250" y="2877919"/>
            <a:ext cx="38100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96200" y="3048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Claus Catalysts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3505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Hot Furnace Gas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1905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Cold Furnace Gas</a:t>
            </a:r>
            <a:endParaRPr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2595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 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-34.7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</a:t>
                      </a:r>
                      <a:r>
                        <a:rPr lang="en-US" baseline="0" dirty="0" smtClean="0"/>
                        <a:t> Steam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139.0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MP Steam</a:t>
                      </a:r>
                      <a:r>
                        <a:rPr lang="en-US" baseline="0" dirty="0" smtClean="0"/>
                        <a:t>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281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 Reactor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-4284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-106.8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457200" y="4648200"/>
          <a:ext cx="82296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Clean Up </a:t>
                      </a:r>
                      <a:r>
                        <a:rPr lang="en-US" dirty="0" smtClean="0"/>
                        <a:t>Equipment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 Stripper Reboiler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57.o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Sulfur</a:t>
                      </a:r>
                      <a:r>
                        <a:rPr lang="en-US" baseline="0" dirty="0" smtClean="0"/>
                        <a:t> Stripper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-200.0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Selexol</a:t>
                      </a:r>
                      <a:r>
                        <a:rPr lang="en-US" baseline="0" dirty="0" smtClean="0"/>
                        <a:t> Cooler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-40.7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Rich</a:t>
                      </a:r>
                      <a:r>
                        <a:rPr lang="en-US" baseline="0" dirty="0" smtClean="0"/>
                        <a:t> / Lean Heat Exchanger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274.9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 (Heat Duties)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828800"/>
          <a:ext cx="8229600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</a:t>
                      </a:r>
                      <a:r>
                        <a:rPr lang="en-US" baseline="0" dirty="0" smtClean="0"/>
                        <a:t> Process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</a:t>
                      </a:r>
                      <a:r>
                        <a:rPr lang="en-US" baseline="0" dirty="0" smtClean="0"/>
                        <a:t> Load (Btu/hr)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 Furnace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-3.26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 (Modeled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Cooler</a:t>
                      </a:r>
                      <a:r>
                        <a:rPr lang="en-US" baseline="0" dirty="0" smtClean="0"/>
                        <a:t> and Flash)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-31.3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Condenser</a:t>
                      </a:r>
                      <a:r>
                        <a:rPr lang="en-US" baseline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-11.2</a:t>
                      </a:r>
                      <a:r>
                        <a:rPr lang="en-US" baseline="0" dirty="0" smtClean="0"/>
                        <a:t> x10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-5.97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Condenser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-3.92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</a:t>
                      </a:r>
                      <a:r>
                        <a:rPr lang="en-US" baseline="0" dirty="0" smtClean="0"/>
                        <a:t>heater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9.72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5.29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Re-heater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3.46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</a:t>
                      </a:r>
                      <a:r>
                        <a:rPr lang="en-US" baseline="0" dirty="0" smtClean="0"/>
                        <a:t> Reactor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1.72 x 10</a:t>
                      </a:r>
                      <a:r>
                        <a:rPr lang="en-US" baseline="30000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Catalytic Reactor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-5.73 x 10</a:t>
                      </a:r>
                      <a:r>
                        <a:rPr lang="en-US" baseline="30000" dirty="0" smtClean="0"/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Balance</a:t>
            </a:r>
            <a:br>
              <a:rPr lang="en-US" dirty="0" smtClean="0"/>
            </a:br>
            <a:r>
              <a:rPr lang="en-US" dirty="0" smtClean="0"/>
              <a:t> (Around WGS Reactor)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866035"/>
              </p:ext>
            </p:extLst>
          </p:nvPr>
        </p:nvGraphicFramePr>
        <p:xfrm>
          <a:off x="457200" y="1774825"/>
          <a:ext cx="8229600" cy="42049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Inlet Fraction  Clean Syngas Component Flow for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WGS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Reactor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WGS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btu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F)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outlet syngas Comp  (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lbmole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form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(WGS</a:t>
                      </a:r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4946.233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123.395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6424.688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1601.850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7.158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199.954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2960.168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7783.006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469.211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10.559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5292.049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CH4*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</a:t>
                      </a:r>
                      <a:r>
                        <a:rPr lang="en-US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H2S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15000.509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344297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technorati.com/10/03/05/10263/economy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5801" cy="683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19100" y="1170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2590800" y="1385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767800" y="1170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 Removal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638800" y="135590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44232" y="1134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Claus Process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7702016" y="227138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52956" y="360066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733161" y="3815544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44232" y="35872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81398" y="38155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8036" y="360066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04800" y="683821"/>
            <a:ext cx="1828800" cy="1828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098617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65606668"/>
              </p:ext>
            </p:extLst>
          </p:nvPr>
        </p:nvGraphicFramePr>
        <p:xfrm>
          <a:off x="0" y="0"/>
          <a:ext cx="9067800" cy="62484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289711"/>
                <a:gridCol w="2476626"/>
                <a:gridCol w="2244063"/>
                <a:gridCol w="2057400"/>
              </a:tblGrid>
              <a:tr h="1297586">
                <a:tc gridSpan="4"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Gasification</a:t>
                      </a:r>
                      <a:endParaRPr lang="en-US" sz="4400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7598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97392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Air Separation</a:t>
                      </a:r>
                    </a:p>
                    <a:p>
                      <a:r>
                        <a:rPr lang="en-US" sz="2400" baseline="0" dirty="0" smtClean="0"/>
                        <a:t>Unit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N/A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N/A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l"/>
                      <a:r>
                        <a:rPr lang="en-US" sz="2400" dirty="0" smtClean="0"/>
                        <a:t>$100,000,000</a:t>
                      </a:r>
                      <a:endParaRPr lang="en-US" sz="24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anchor="ctr"/>
                </a:tc>
              </a:tr>
              <a:tr h="95802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Petroleum Coke Crusher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$ 5,401,890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 $    7,022,455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9525" marR="9525" marT="9525" marB="0" anchor="ctr"/>
                </a:tc>
              </a:tr>
              <a:tr h="99350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Gasifier (2)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N/A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N/A</a:t>
                      </a:r>
                    </a:p>
                    <a:p>
                      <a:pPr algn="ctr"/>
                      <a:endParaRPr lang="en-US" sz="2400" b="1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$ 132,000,000</a:t>
                      </a:r>
                    </a:p>
                    <a:p>
                      <a:pPr algn="ctr"/>
                      <a:endParaRPr lang="en-US" sz="2400" b="1" dirty="0" smtClean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anchor="ctr"/>
                </a:tc>
              </a:tr>
              <a:tr h="104776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Heat Exchanger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$</a:t>
                      </a:r>
                      <a:r>
                        <a:rPr lang="en-US" sz="2400" u="none" strike="noStrike" dirty="0" smtClean="0">
                          <a:effectLst/>
                        </a:rPr>
                        <a:t>305,740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 $ </a:t>
                      </a:r>
                      <a:r>
                        <a:rPr lang="en-US" sz="2400" u="none" strike="noStrike" dirty="0" smtClean="0">
                          <a:effectLst/>
                        </a:rPr>
                        <a:t> 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    </a:t>
                      </a:r>
                      <a:r>
                        <a:rPr lang="en-US" sz="2400" u="none" strike="noStrike" dirty="0" smtClean="0">
                          <a:effectLst/>
                        </a:rPr>
                        <a:t>642,060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52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860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733800" y="1143000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923508" y="134501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694099" y="23597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124440" y="35872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770766" y="3784590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12125" y="35872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549236" y="378459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9600" y="356970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136315" y="1134094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673612" y="711035"/>
            <a:ext cx="1827827" cy="1752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3974" y="117011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67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3182"/>
            <a:ext cx="5838825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we are doing	</a:t>
            </a:r>
          </a:p>
          <a:p>
            <a:pPr lvl="1"/>
            <a:r>
              <a:rPr lang="en-US" dirty="0" smtClean="0"/>
              <a:t>Producing syngas from petcoke </a:t>
            </a:r>
          </a:p>
          <a:p>
            <a:pPr lvl="1"/>
            <a:r>
              <a:rPr lang="en-US" dirty="0" smtClean="0"/>
              <a:t>Using entrained flow gasifier</a:t>
            </a:r>
          </a:p>
          <a:p>
            <a:pPr lvl="1"/>
            <a:r>
              <a:rPr lang="en-US" dirty="0" smtClean="0"/>
              <a:t>Implementing a rigorous syngas cleaning</a:t>
            </a:r>
          </a:p>
          <a:p>
            <a:r>
              <a:rPr lang="en-US" dirty="0" smtClean="0"/>
              <a:t>Why we are doing this</a:t>
            </a:r>
          </a:p>
          <a:p>
            <a:pPr lvl="1"/>
            <a:r>
              <a:rPr lang="en-US" dirty="0" smtClean="0"/>
              <a:t>Making syngas for acetic acid production</a:t>
            </a:r>
          </a:p>
          <a:p>
            <a:pPr lvl="1"/>
            <a:r>
              <a:rPr lang="en-US" dirty="0" smtClean="0"/>
              <a:t>Chemical production team specs</a:t>
            </a:r>
          </a:p>
          <a:p>
            <a:pPr lvl="2"/>
            <a:r>
              <a:rPr lang="en-US" sz="2600" b="1" dirty="0" smtClean="0"/>
              <a:t>CO to H2 molar ratio of 0.409</a:t>
            </a:r>
          </a:p>
          <a:p>
            <a:pPr lvl="2"/>
            <a:r>
              <a:rPr lang="en-US" sz="2600" b="1" dirty="0" smtClean="0"/>
              <a:t>CO2 and N2 mixed in 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2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coalgasificationnews.com/wp-content/uploads/2008/07/pla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1600200"/>
            <a:ext cx="3305175" cy="3295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9530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http://coalgasificationnews.com/tag/petcoke-gasification/</a:t>
            </a:r>
            <a:endParaRPr lang="en-US" sz="1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Solid Removal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79145379"/>
              </p:ext>
            </p:extLst>
          </p:nvPr>
        </p:nvGraphicFramePr>
        <p:xfrm>
          <a:off x="457200" y="1600200"/>
          <a:ext cx="7772400" cy="2776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23707"/>
                <a:gridCol w="1562493"/>
                <a:gridCol w="1883004"/>
                <a:gridCol w="2003196"/>
              </a:tblGrid>
              <a:tr h="713481"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SIZE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INDIRECT</a:t>
                      </a:r>
                      <a:r>
                        <a:rPr lang="en-US" sz="2400" baseline="0" dirty="0" smtClean="0"/>
                        <a:t>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DIRECT COST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203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Candle</a:t>
                      </a:r>
                      <a:r>
                        <a:rPr lang="en-US" sz="2400" baseline="0" dirty="0" smtClean="0"/>
                        <a:t> Filter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 $  </a:t>
                      </a:r>
                      <a:r>
                        <a:rPr lang="en-US" sz="2400" u="none" strike="noStrike" dirty="0" smtClean="0">
                          <a:effectLst/>
                        </a:rPr>
                        <a:t>364,770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$  510,680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23148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Cyclone (remove</a:t>
                      </a:r>
                      <a:r>
                        <a:rPr lang="en-US" sz="2400" baseline="0" dirty="0" smtClean="0"/>
                        <a:t> fly ash)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$   102,600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$   159,000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24510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3622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617365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943828" y="1066305"/>
            <a:ext cx="17330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$9,300,000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7634480" y="2769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76696" y="4020968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Water-Gas Shift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flipH="1">
            <a:off x="5617365" y="4235852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06447" y="404442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375401" y="42275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75013" y="3992153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883778" y="723900"/>
            <a:ext cx="1885468" cy="1752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492035" y="1066305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8086" y="1066305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79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Sulfur Removal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95682064"/>
              </p:ext>
            </p:extLst>
          </p:nvPr>
        </p:nvGraphicFramePr>
        <p:xfrm>
          <a:off x="0" y="1447807"/>
          <a:ext cx="9136039" cy="53339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14600"/>
                <a:gridCol w="1661875"/>
                <a:gridCol w="2436277"/>
                <a:gridCol w="2523287"/>
              </a:tblGrid>
              <a:tr h="43927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SIZE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</a:t>
                      </a:r>
                      <a:r>
                        <a:rPr lang="en-US" baseline="0" dirty="0" smtClean="0"/>
                        <a:t> COST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TOTAL COST</a:t>
                      </a:r>
                      <a:endParaRPr lang="en-US" dirty="0"/>
                    </a:p>
                  </a:txBody>
                  <a:tcPr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Reactor</a:t>
                      </a:r>
                      <a:r>
                        <a:rPr lang="en-US" sz="2000" baseline="0" dirty="0" smtClean="0"/>
                        <a:t> (COS)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Reactor 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$  </a:t>
                      </a:r>
                      <a:r>
                        <a:rPr lang="en-US" sz="2000" u="none" strike="noStrike" dirty="0" smtClean="0">
                          <a:effectLst/>
                        </a:rPr>
                        <a:t>103,115.04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$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      </a:t>
                      </a:r>
                      <a:r>
                        <a:rPr lang="en-US" sz="2000" u="none" strike="noStrike" dirty="0" smtClean="0">
                          <a:effectLst/>
                        </a:rPr>
                        <a:t>164,984.06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Absorber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10737 cub. </a:t>
                      </a:r>
                      <a:r>
                        <a:rPr lang="en-US" sz="2000" dirty="0" err="1" smtClean="0"/>
                        <a:t>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N/A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 $   1,500,000.00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Absorber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10737 cub. </a:t>
                      </a:r>
                      <a:r>
                        <a:rPr lang="en-US" sz="2000" dirty="0" err="1" smtClean="0"/>
                        <a:t>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N/A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 $   1,500,000.00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Stripper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6636 cub. </a:t>
                      </a:r>
                      <a:r>
                        <a:rPr lang="en-US" sz="2000" dirty="0" err="1" smtClean="0"/>
                        <a:t>ft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</a:rPr>
                        <a:t>$  </a:t>
                      </a:r>
                      <a:r>
                        <a:rPr lang="en-US" sz="2000" u="none" strike="noStrike" dirty="0">
                          <a:effectLst/>
                        </a:rPr>
                        <a:t>102,585.15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 178,400.00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Stripper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01961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Heat Exchanger</a:t>
                      </a:r>
                      <a:r>
                        <a:rPr lang="en-US" sz="2000" baseline="0" dirty="0" smtClean="0"/>
                        <a:t> (CP)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1200 </a:t>
                      </a:r>
                      <a:r>
                        <a:rPr lang="en-US" sz="2000" dirty="0" err="1" smtClean="0"/>
                        <a:t>sq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ft</a:t>
                      </a:r>
                      <a:r>
                        <a:rPr lang="en-US" sz="2000" dirty="0" smtClean="0"/>
                        <a:t> 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121,978.84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</a:rPr>
                        <a:t>$   256,155.55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Cooler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6739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$   168,800.00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  </a:t>
                      </a:r>
                      <a:r>
                        <a:rPr lang="en-US" sz="2000" u="none" strike="noStrike" dirty="0">
                          <a:effectLst/>
                        </a:rPr>
                        <a:t>320,600.00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Cooler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440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$     16,700.00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  </a:t>
                      </a:r>
                      <a:r>
                        <a:rPr lang="en-US" sz="2000" u="none" strike="noStrike" dirty="0">
                          <a:effectLst/>
                        </a:rPr>
                        <a:t>79,200.00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Cooler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258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$     13,600.00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   </a:t>
                      </a:r>
                      <a:r>
                        <a:rPr lang="en-US" sz="2000" u="none" strike="noStrike" dirty="0" smtClean="0">
                          <a:effectLst/>
                        </a:rPr>
                        <a:t>73,600.00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9276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Cooler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163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sq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 smtClean="0">
                          <a:effectLst/>
                        </a:rPr>
                        <a:t>ft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$     11,800.00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</a:t>
                      </a:r>
                      <a:r>
                        <a:rPr lang="en-US" sz="2000" u="none" strike="noStrike" dirty="0" smtClean="0">
                          <a:effectLst/>
                        </a:rPr>
                        <a:t>   </a:t>
                      </a:r>
                      <a:r>
                        <a:rPr lang="en-US" sz="2000" u="none" strike="noStrike" dirty="0">
                          <a:effectLst/>
                        </a:rPr>
                        <a:t>69,800.00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058727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860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16543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6991970" y="23029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81914" y="3357492"/>
            <a:ext cx="1809268" cy="1062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 flipH="1">
            <a:off x="5246581" y="3552585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05200" y="3338116"/>
            <a:ext cx="1664208" cy="10814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CO2 Absorption</a:t>
            </a: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2396836" y="353237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" y="3357492"/>
            <a:ext cx="1600200" cy="1046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Final syngas</a:t>
            </a:r>
          </a:p>
          <a:p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481914" y="1143000"/>
            <a:ext cx="17330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$9,300,000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7704" y="400358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$56,000,000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2614" y="3688490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144 ft3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13314" y="4003581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3400" y="1108361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92035" y="1066305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33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absorption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11762014"/>
              </p:ext>
            </p:extLst>
          </p:nvPr>
        </p:nvGraphicFramePr>
        <p:xfrm>
          <a:off x="457200" y="1600200"/>
          <a:ext cx="7696200" cy="3291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9800"/>
                <a:gridCol w="1559768"/>
                <a:gridCol w="1884784"/>
                <a:gridCol w="2041848"/>
              </a:tblGrid>
              <a:tr h="822960">
                <a:tc>
                  <a:txBody>
                    <a:bodyPr/>
                    <a:lstStyle/>
                    <a:p>
                      <a:r>
                        <a:rPr lang="en-US" dirty="0" smtClean="0"/>
                        <a:t>Equipment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 Cost</a:t>
                      </a:r>
                      <a:endParaRPr lang="en-US" dirty="0"/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CO2 absorber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CO2</a:t>
                      </a:r>
                      <a:r>
                        <a:rPr lang="en-US" sz="2400" baseline="0" dirty="0" smtClean="0"/>
                        <a:t> Stripper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2020</a:t>
                      </a:r>
                      <a:r>
                        <a:rPr lang="en-US" sz="2400" baseline="0" dirty="0" smtClean="0"/>
                        <a:t> ft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Compressor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$272,889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$ 409,333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87439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438400" y="1357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566258" y="136679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459700" y="2209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flipH="1">
            <a:off x="5486400" y="3602480"/>
            <a:ext cx="1048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05757" y="3374062"/>
            <a:ext cx="1600200" cy="8784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CO2 Absorption</a:t>
            </a:r>
          </a:p>
          <a:p>
            <a:pPr algn="ctr"/>
            <a:r>
              <a:rPr lang="en-US" dirty="0" smtClean="0"/>
              <a:t>$56,000,000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flipH="1">
            <a:off x="2438400" y="35525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57198" y="3337700"/>
            <a:ext cx="1752602" cy="1005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Final syngas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product </a:t>
            </a: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705757" y="1106383"/>
            <a:ext cx="16773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$670,000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09600" y="1120236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Gasification Process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$240,000,000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763978" y="1123205"/>
            <a:ext cx="17330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Sulfur Removal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$9,300,000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797382" y="3374063"/>
            <a:ext cx="1809268" cy="878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WGS Reactor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$360,000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L-Shape 10"/>
          <p:cNvSpPr/>
          <p:nvPr/>
        </p:nvSpPr>
        <p:spPr>
          <a:xfrm rot="16200000" flipH="1">
            <a:off x="2774441" y="-1416558"/>
            <a:ext cx="3747516" cy="8382001"/>
          </a:xfrm>
          <a:custGeom>
            <a:avLst/>
            <a:gdLst>
              <a:gd name="connsiteX0" fmla="*/ 0 w 4052316"/>
              <a:gd name="connsiteY0" fmla="*/ 0 h 8382001"/>
              <a:gd name="connsiteX1" fmla="*/ 2026158 w 4052316"/>
              <a:gd name="connsiteY1" fmla="*/ 0 h 8382001"/>
              <a:gd name="connsiteX2" fmla="*/ 2026158 w 4052316"/>
              <a:gd name="connsiteY2" fmla="*/ 6355843 h 8382001"/>
              <a:gd name="connsiteX3" fmla="*/ 4052316 w 4052316"/>
              <a:gd name="connsiteY3" fmla="*/ 6355843 h 8382001"/>
              <a:gd name="connsiteX4" fmla="*/ 4052316 w 4052316"/>
              <a:gd name="connsiteY4" fmla="*/ 8382001 h 8382001"/>
              <a:gd name="connsiteX5" fmla="*/ 0 w 4052316"/>
              <a:gd name="connsiteY5" fmla="*/ 8382001 h 8382001"/>
              <a:gd name="connsiteX6" fmla="*/ 0 w 4052316"/>
              <a:gd name="connsiteY6" fmla="*/ 0 h 8382001"/>
              <a:gd name="connsiteX0" fmla="*/ 0 w 4052316"/>
              <a:gd name="connsiteY0" fmla="*/ 0 h 8382001"/>
              <a:gd name="connsiteX1" fmla="*/ 2026158 w 4052316"/>
              <a:gd name="connsiteY1" fmla="*/ 0 h 8382001"/>
              <a:gd name="connsiteX2" fmla="*/ 2038035 w 4052316"/>
              <a:gd name="connsiteY2" fmla="*/ 3018879 h 8382001"/>
              <a:gd name="connsiteX3" fmla="*/ 4052316 w 4052316"/>
              <a:gd name="connsiteY3" fmla="*/ 6355843 h 8382001"/>
              <a:gd name="connsiteX4" fmla="*/ 4052316 w 4052316"/>
              <a:gd name="connsiteY4" fmla="*/ 8382001 h 8382001"/>
              <a:gd name="connsiteX5" fmla="*/ 0 w 4052316"/>
              <a:gd name="connsiteY5" fmla="*/ 8382001 h 8382001"/>
              <a:gd name="connsiteX6" fmla="*/ 0 w 4052316"/>
              <a:gd name="connsiteY6" fmla="*/ 0 h 8382001"/>
              <a:gd name="connsiteX0" fmla="*/ 0 w 4052319"/>
              <a:gd name="connsiteY0" fmla="*/ 0 h 8382001"/>
              <a:gd name="connsiteX1" fmla="*/ 2026158 w 4052319"/>
              <a:gd name="connsiteY1" fmla="*/ 0 h 8382001"/>
              <a:gd name="connsiteX2" fmla="*/ 2038035 w 4052319"/>
              <a:gd name="connsiteY2" fmla="*/ 3018879 h 8382001"/>
              <a:gd name="connsiteX3" fmla="*/ 4052319 w 4052319"/>
              <a:gd name="connsiteY3" fmla="*/ 3030751 h 8382001"/>
              <a:gd name="connsiteX4" fmla="*/ 4052316 w 4052319"/>
              <a:gd name="connsiteY4" fmla="*/ 8382001 h 8382001"/>
              <a:gd name="connsiteX5" fmla="*/ 0 w 4052319"/>
              <a:gd name="connsiteY5" fmla="*/ 8382001 h 8382001"/>
              <a:gd name="connsiteX6" fmla="*/ 0 w 4052319"/>
              <a:gd name="connsiteY6" fmla="*/ 0 h 838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52319" h="8382001">
                <a:moveTo>
                  <a:pt x="0" y="0"/>
                </a:moveTo>
                <a:lnTo>
                  <a:pt x="2026158" y="0"/>
                </a:lnTo>
                <a:lnTo>
                  <a:pt x="2038035" y="3018879"/>
                </a:lnTo>
                <a:lnTo>
                  <a:pt x="4052319" y="3030751"/>
                </a:lnTo>
                <a:lnTo>
                  <a:pt x="4052316" y="8382001"/>
                </a:lnTo>
                <a:lnTo>
                  <a:pt x="0" y="8382001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5844" y="3943289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$306,430,000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74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1" grpId="0" animBg="1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27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Other </a:t>
            </a:r>
            <a:r>
              <a:rPr lang="en-US" dirty="0" smtClean="0"/>
              <a:t>Variable Cost</a:t>
            </a:r>
            <a:br>
              <a:rPr lang="en-US" dirty="0" smtClean="0"/>
            </a:br>
            <a:endParaRPr lang="en-US" sz="27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1909466"/>
              </p:ext>
            </p:extLst>
          </p:nvPr>
        </p:nvGraphicFramePr>
        <p:xfrm>
          <a:off x="-1" y="1523998"/>
          <a:ext cx="9144002" cy="533400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16668"/>
                <a:gridCol w="1947334"/>
                <a:gridCol w="2032000"/>
                <a:gridCol w="3048000"/>
              </a:tblGrid>
              <a:tr h="736827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 of year</a:t>
                      </a:r>
                      <a:r>
                        <a:rPr lang="en-US" baseline="0" dirty="0" smtClean="0"/>
                        <a:t> 1 </a:t>
                      </a:r>
                      <a:r>
                        <a:rPr lang="en-US" dirty="0" smtClean="0"/>
                        <a:t>($/year)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at the end of 25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Assumptions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Loan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$20.5</a:t>
                      </a:r>
                      <a:r>
                        <a:rPr lang="en-US" baseline="0" dirty="0" smtClean="0"/>
                        <a:t> 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$ 1.5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Based on 6% interest 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Cooling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$1.9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$ 6.0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Based on 5% inflation rate</a:t>
                      </a:r>
                      <a:endParaRPr lang="en-US" dirty="0"/>
                    </a:p>
                  </a:txBody>
                  <a:tcPr/>
                </a:tc>
              </a:tr>
              <a:tr h="736827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$1.8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</a:t>
                      </a:r>
                      <a:r>
                        <a:rPr lang="en-US" baseline="0" dirty="0" smtClean="0"/>
                        <a:t> 5.8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from</a:t>
                      </a:r>
                      <a:r>
                        <a:rPr lang="en-US" baseline="0" dirty="0" smtClean="0"/>
                        <a:t> a plant’s electrical cost</a:t>
                      </a:r>
                      <a:endParaRPr lang="en-US" dirty="0"/>
                    </a:p>
                  </a:txBody>
                  <a:tcPr/>
                </a:tc>
              </a:tr>
              <a:tr h="491998">
                <a:tc>
                  <a:txBody>
                    <a:bodyPr/>
                    <a:lstStyle/>
                    <a:p>
                      <a:r>
                        <a:rPr lang="en-US" dirty="0" smtClean="0"/>
                        <a:t>Salaries and fringes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$ 24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$ 77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average</a:t>
                      </a:r>
                      <a:r>
                        <a:rPr lang="en-US" baseline="0" dirty="0" smtClean="0"/>
                        <a:t> of 20 people/shift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Maintenance</a:t>
                      </a:r>
                      <a:r>
                        <a:rPr lang="en-US" baseline="0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$17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$ 55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5 % of the capital cost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Royalties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$ 5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$15.8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5%</a:t>
                      </a:r>
                      <a:r>
                        <a:rPr lang="en-US" baseline="0" dirty="0" smtClean="0"/>
                        <a:t> of production revenue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Insurance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$3.4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$ 11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1% of the</a:t>
                      </a:r>
                      <a:r>
                        <a:rPr lang="en-US" baseline="0" dirty="0" smtClean="0"/>
                        <a:t> capital cost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Raw materials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$ 34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$107.6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Depreciation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$14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$14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Capital</a:t>
                      </a:r>
                      <a:r>
                        <a:rPr lang="en-US" baseline="0" dirty="0" smtClean="0"/>
                        <a:t> cost/25 years</a:t>
                      </a:r>
                      <a:endParaRPr lang="en-US" dirty="0"/>
                    </a:p>
                  </a:txBody>
                  <a:tcPr/>
                </a:tc>
              </a:tr>
              <a:tr h="421044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$121.6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$293. 1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685800"/>
            <a:ext cx="655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Capital Cost as of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now =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306,430,000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Estimated Revenue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 of now =  $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94,000,000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82019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Other Fixed Cost</a:t>
            </a:r>
            <a:endParaRPr lang="en-US" b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05799911"/>
              </p:ext>
            </p:extLst>
          </p:nvPr>
        </p:nvGraphicFramePr>
        <p:xfrm>
          <a:off x="4548" y="1371600"/>
          <a:ext cx="9139452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5334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Capital Cost as of now= $ </a:t>
            </a:r>
            <a:r>
              <a:rPr lang="en-US" sz="2800" b="1" dirty="0" smtClean="0">
                <a:solidFill>
                  <a:schemeClr val="bg1"/>
                </a:solidFill>
              </a:rPr>
              <a:t>306</a:t>
            </a:r>
            <a:r>
              <a:rPr lang="en-US" sz="2800" b="1" dirty="0" smtClean="0">
                <a:solidFill>
                  <a:schemeClr val="bg1"/>
                </a:solidFill>
              </a:rPr>
              <a:t>,430,000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Labor Cost as of now =  $ 18,000,000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1896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Expected Revenue</a:t>
            </a:r>
            <a:endParaRPr lang="en-US" dirty="0">
              <a:latin typeface="Arial Rounded MT Bold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56917406"/>
              </p:ext>
            </p:extLst>
          </p:nvPr>
        </p:nvGraphicFramePr>
        <p:xfrm>
          <a:off x="228599" y="1600200"/>
          <a:ext cx="8763000" cy="4881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38401"/>
                <a:gridCol w="3048000"/>
                <a:gridCol w="3276599"/>
              </a:tblGrid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Product and Side Products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Unit</a:t>
                      </a:r>
                      <a:r>
                        <a:rPr lang="en-US" sz="2800" baseline="0" dirty="0" smtClean="0"/>
                        <a:t> Price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 (per ton)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Unit Price</a:t>
                      </a:r>
                    </a:p>
                    <a:p>
                      <a:pPr algn="ctr"/>
                      <a:r>
                        <a:rPr lang="en-US" sz="2800" dirty="0" smtClean="0"/>
                        <a:t> (</a:t>
                      </a:r>
                      <a:r>
                        <a:rPr lang="en-US" sz="2800" baseline="0" dirty="0" smtClean="0"/>
                        <a:t>per year)</a:t>
                      </a:r>
                      <a:endParaRPr lang="en-US" sz="2800" dirty="0"/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Syn</a:t>
                      </a:r>
                      <a:r>
                        <a:rPr lang="en-US" sz="2800" baseline="0" dirty="0" smtClean="0"/>
                        <a:t>gas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$150.00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$ 86.60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CO2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$40.00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   7.00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Sulfur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$10.00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   0.30</a:t>
                      </a:r>
                      <a:r>
                        <a:rPr lang="en-US" sz="2800" baseline="0" dirty="0" smtClean="0"/>
                        <a:t>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Slag 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TBD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TBD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Total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$200.00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~</a:t>
                      </a:r>
                      <a:r>
                        <a:rPr lang="en-US" sz="2800" baseline="0" dirty="0" smtClean="0"/>
                        <a:t> $ 94 million</a:t>
                      </a:r>
                      <a:endParaRPr lang="en-US" sz="28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507045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Victoria, Texas</a:t>
            </a:r>
          </a:p>
          <a:p>
            <a:r>
              <a:rPr lang="en-US" dirty="0" smtClean="0"/>
              <a:t>Between Houston and Corpus Christi</a:t>
            </a:r>
          </a:p>
          <a:p>
            <a:r>
              <a:rPr lang="en-US" dirty="0" smtClean="0"/>
              <a:t>200 acres</a:t>
            </a:r>
          </a:p>
          <a:p>
            <a:r>
              <a:rPr lang="en-US" dirty="0" smtClean="0"/>
              <a:t>Kansas City Southern, Union Pacific, and Burlington Northern Santa Fe railways</a:t>
            </a:r>
          </a:p>
          <a:p>
            <a:r>
              <a:rPr lang="en-US" dirty="0" smtClean="0"/>
              <a:t>Gulf Intracoastal Waterway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038600" cy="21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Presentation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the Shell</a:t>
            </a:r>
            <a:r>
              <a:rPr lang="en-US" dirty="0" smtClean="0">
                <a:latin typeface="Calibri"/>
              </a:rPr>
              <a:t>™</a:t>
            </a:r>
            <a:r>
              <a:rPr lang="en-US" dirty="0" smtClean="0"/>
              <a:t> membrane gasifier</a:t>
            </a:r>
          </a:p>
          <a:p>
            <a:r>
              <a:rPr lang="en-US" dirty="0" smtClean="0"/>
              <a:t>Discussed our syngas cleaning processes</a:t>
            </a:r>
          </a:p>
          <a:p>
            <a:pPr lvl="1"/>
            <a:r>
              <a:rPr lang="en-US" dirty="0" smtClean="0"/>
              <a:t>Sulfur Removal </a:t>
            </a:r>
          </a:p>
          <a:p>
            <a:pPr lvl="1"/>
            <a:r>
              <a:rPr lang="en-US" dirty="0" smtClean="0"/>
              <a:t>Claus Process</a:t>
            </a:r>
          </a:p>
          <a:p>
            <a:pPr lvl="1"/>
            <a:r>
              <a:rPr lang="en-US" dirty="0" smtClean="0"/>
              <a:t>Water Gas Shift</a:t>
            </a:r>
          </a:p>
          <a:p>
            <a:r>
              <a:rPr lang="en-US" dirty="0" smtClean="0"/>
              <a:t>Flow Sheets</a:t>
            </a:r>
          </a:p>
          <a:p>
            <a:r>
              <a:rPr lang="en-US" dirty="0" smtClean="0"/>
              <a:t>Early Material and Energy Balances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Report:</a:t>
            </a:r>
          </a:p>
          <a:p>
            <a:pPr lvl="1"/>
            <a:r>
              <a:rPr lang="en-US" dirty="0" smtClean="0"/>
              <a:t>Executive Summary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Discussion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r>
              <a:rPr lang="en-US" dirty="0" smtClean="0"/>
              <a:t>Recommendations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Appendices</a:t>
            </a:r>
          </a:p>
          <a:p>
            <a:pPr lvl="1"/>
            <a:r>
              <a:rPr lang="en-US" dirty="0" smtClean="0"/>
              <a:t>Design Basis: 		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US" dirty="0" smtClean="0"/>
              <a:t>Block Flow Diagram: 			</a:t>
            </a:r>
            <a:r>
              <a:rPr lang="en-US" dirty="0" smtClean="0">
                <a:solidFill>
                  <a:srgbClr val="00B050"/>
                </a:solidFill>
              </a:rPr>
              <a:t>Done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Process Flow Showing Major Equip.:  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30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Appendices (Continued) </a:t>
            </a:r>
          </a:p>
          <a:p>
            <a:pPr lvl="1"/>
            <a:r>
              <a:rPr lang="en-US" dirty="0" smtClean="0"/>
              <a:t>Material and Energy Balances: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Calculations:	 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i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Annotated Equip. List: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Econ. Eval. Factored from Equip. Costs: 			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Utilities: 		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Conceptual Control Scheme: 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Major Equipment Layout:	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31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Appendices (Continued)</a:t>
            </a:r>
          </a:p>
          <a:p>
            <a:pPr lvl="1"/>
            <a:r>
              <a:rPr lang="en-US" dirty="0" smtClean="0"/>
              <a:t>Distribution and End-use Issues: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Constraints Review: 	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Applicable Standards: 			</a:t>
            </a:r>
            <a:r>
              <a:rPr lang="en-US" dirty="0" smtClean="0">
                <a:solidFill>
                  <a:srgbClr val="FF0000"/>
                </a:solidFill>
              </a:rPr>
              <a:t>N/A</a:t>
            </a:r>
          </a:p>
          <a:p>
            <a:pPr lvl="1"/>
            <a:r>
              <a:rPr lang="en-US" dirty="0" smtClean="0"/>
              <a:t>Project Communications File: 	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</a:p>
          <a:p>
            <a:pPr lvl="1"/>
            <a:r>
              <a:rPr lang="en-US" dirty="0" smtClean="0"/>
              <a:t>Information Sources and References:	</a:t>
            </a:r>
            <a:r>
              <a:rPr lang="en-US" dirty="0" smtClean="0">
                <a:solidFill>
                  <a:srgbClr val="00B0F0"/>
                </a:solidFill>
              </a:rPr>
              <a:t>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32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http://fossil.energy.gov/images/programs/sequestration/what_sequestration_lg.jpg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http://coalgasificationnews.com/tag/petcoke-gasification/</a:t>
            </a:r>
            <a:endParaRPr lang="en-US" dirty="0" smtClean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33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CO2 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276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CO2 in our syngas is absorbed on Selexol to be selectively removed</a:t>
            </a:r>
          </a:p>
          <a:p>
            <a:r>
              <a:rPr lang="en-US" dirty="0" smtClean="0"/>
              <a:t>Delete only one CO2 slide.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3" name="Picture 32" descr="CO2 Absor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752600"/>
            <a:ext cx="5248275" cy="368617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026" name="Picture 2" descr="http://fossil.energy.gov/images/programs/sequestration/what_sequestratio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43750" cy="5915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62116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http://fossil.energy.gov/images/programs/sequestration/what_sequestration_lg.jpg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Brought Up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heat rate brought up in the gasifier comparisons?</a:t>
            </a:r>
          </a:p>
          <a:p>
            <a:r>
              <a:rPr lang="en-US" dirty="0" smtClean="0"/>
              <a:t>Why use N</a:t>
            </a:r>
            <a:r>
              <a:rPr lang="en-US" baseline="-25000" dirty="0" smtClean="0"/>
              <a:t>2</a:t>
            </a:r>
            <a:r>
              <a:rPr lang="en-US" dirty="0" smtClean="0"/>
              <a:t> as a transport gas and not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we absorbing CO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a better definition of the quench?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z="2800" smtClean="0">
                <a:solidFill>
                  <a:schemeClr val="tx1"/>
                </a:solidFill>
              </a:rPr>
              <a:pPr/>
              <a:t>4</a:t>
            </a:fld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Recent changes</a:t>
            </a:r>
          </a:p>
          <a:p>
            <a:pPr lvl="1"/>
            <a:r>
              <a:rPr lang="en-US" dirty="0" smtClean="0"/>
              <a:t>Using Selexol instead of MDEA</a:t>
            </a:r>
          </a:p>
          <a:p>
            <a:pPr lvl="1"/>
            <a:r>
              <a:rPr lang="en-US" dirty="0" smtClean="0"/>
              <a:t>Using the </a:t>
            </a:r>
            <a:r>
              <a:rPr lang="en-US" dirty="0" err="1" smtClean="0"/>
              <a:t>Superclaus</a:t>
            </a:r>
            <a:endParaRPr lang="en-US" dirty="0" smtClean="0"/>
          </a:p>
          <a:p>
            <a:r>
              <a:rPr lang="en-US" dirty="0" smtClean="0"/>
              <a:t>Aspen Simulation</a:t>
            </a:r>
          </a:p>
          <a:p>
            <a:r>
              <a:rPr lang="en-US" dirty="0" smtClean="0"/>
              <a:t>Heat Load Identification </a:t>
            </a:r>
          </a:p>
          <a:p>
            <a:r>
              <a:rPr lang="en-US" dirty="0" smtClean="0"/>
              <a:t>Economics</a:t>
            </a:r>
          </a:p>
          <a:p>
            <a:pPr lvl="1"/>
            <a:r>
              <a:rPr lang="en-US" dirty="0" smtClean="0"/>
              <a:t>Aspen Price Evaluator (ICARUS)</a:t>
            </a:r>
          </a:p>
          <a:p>
            <a:r>
              <a:rPr lang="en-US" dirty="0" smtClean="0"/>
              <a:t>Equipment Sizing</a:t>
            </a:r>
          </a:p>
          <a:p>
            <a:r>
              <a:rPr lang="en-US" dirty="0" smtClean="0"/>
              <a:t>Energy Balance</a:t>
            </a:r>
          </a:p>
          <a:p>
            <a:r>
              <a:rPr lang="en-US" dirty="0" smtClean="0"/>
              <a:t>Location Update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903195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Sheeting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134-4C23-4E18-98D2-48A8FC72CB0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3/8/2011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7342</TotalTime>
  <Words>1266</Words>
  <Application>Microsoft Office PowerPoint</Application>
  <PresentationFormat>On-screen Show (4:3)</PresentationFormat>
  <Paragraphs>492</Paragraphs>
  <Slides>35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  <vt:variant>
        <vt:lpstr>Custom Shows</vt:lpstr>
      </vt:variant>
      <vt:variant>
        <vt:i4>1</vt:i4>
      </vt:variant>
    </vt:vector>
  </HeadingPairs>
  <TitlesOfParts>
    <vt:vector size="37" baseType="lpstr">
      <vt:lpstr>Module</vt:lpstr>
      <vt:lpstr>Syngas Production from Petroleum Coke Gasification </vt:lpstr>
      <vt:lpstr>Project Purpose </vt:lpstr>
      <vt:lpstr>Review from Presentation 2</vt:lpstr>
      <vt:lpstr>Questions Brought Up Last Time</vt:lpstr>
      <vt:lpstr>Agenda</vt:lpstr>
      <vt:lpstr>Flow Sheeting </vt:lpstr>
      <vt:lpstr>Flow Sheeting</vt:lpstr>
      <vt:lpstr>Flow Sheeting</vt:lpstr>
      <vt:lpstr>Flow Sheeting</vt:lpstr>
      <vt:lpstr>Flow Sheeting</vt:lpstr>
      <vt:lpstr>Flow Sheeting</vt:lpstr>
      <vt:lpstr>Heat Load Identification </vt:lpstr>
      <vt:lpstr>Heat Sink Optimization</vt:lpstr>
      <vt:lpstr>Heat Loads</vt:lpstr>
      <vt:lpstr>Heat Loads (Heat Duties)</vt:lpstr>
      <vt:lpstr>Energy Balance  (Around WGS Reactor)</vt:lpstr>
      <vt:lpstr>PowerPoint Presentation</vt:lpstr>
      <vt:lpstr>PowerPoint Presentation</vt:lpstr>
      <vt:lpstr>PowerPoint Presentation</vt:lpstr>
      <vt:lpstr>Solid Removal</vt:lpstr>
      <vt:lpstr>PowerPoint Presentation</vt:lpstr>
      <vt:lpstr>Sulfur Removal</vt:lpstr>
      <vt:lpstr>PowerPoint Presentation</vt:lpstr>
      <vt:lpstr>Co2 absorption</vt:lpstr>
      <vt:lpstr>PowerPoint Presentation</vt:lpstr>
      <vt:lpstr> Other Variable Cost </vt:lpstr>
      <vt:lpstr>Other Fixed Cost</vt:lpstr>
      <vt:lpstr>Expected Revenue</vt:lpstr>
      <vt:lpstr>Location</vt:lpstr>
      <vt:lpstr>Report Outline</vt:lpstr>
      <vt:lpstr>Report Outline</vt:lpstr>
      <vt:lpstr>Report Outline</vt:lpstr>
      <vt:lpstr>References </vt:lpstr>
      <vt:lpstr>CO2 Sequestration</vt:lpstr>
      <vt:lpstr>PowerPoint Presentation</vt:lpstr>
      <vt:lpstr>Custom Show 1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coke gasificaiton</dc:title>
  <dc:creator>Ryan Kosak</dc:creator>
  <cp:lastModifiedBy>Lipi</cp:lastModifiedBy>
  <cp:revision>431</cp:revision>
  <dcterms:created xsi:type="dcterms:W3CDTF">2011-01-21T21:08:01Z</dcterms:created>
  <dcterms:modified xsi:type="dcterms:W3CDTF">2011-03-07T07:02:30Z</dcterms:modified>
</cp:coreProperties>
</file>