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256" r:id="rId2"/>
    <p:sldId id="301" r:id="rId3"/>
    <p:sldId id="381" r:id="rId4"/>
    <p:sldId id="414" r:id="rId5"/>
    <p:sldId id="294" r:id="rId6"/>
    <p:sldId id="321" r:id="rId7"/>
    <p:sldId id="362" r:id="rId8"/>
    <p:sldId id="397" r:id="rId9"/>
    <p:sldId id="261" r:id="rId10"/>
    <p:sldId id="266" r:id="rId11"/>
    <p:sldId id="267" r:id="rId12"/>
    <p:sldId id="384" r:id="rId13"/>
    <p:sldId id="390" r:id="rId14"/>
    <p:sldId id="386" r:id="rId15"/>
    <p:sldId id="387" r:id="rId16"/>
    <p:sldId id="388" r:id="rId17"/>
    <p:sldId id="395" r:id="rId18"/>
    <p:sldId id="400" r:id="rId19"/>
    <p:sldId id="401" r:id="rId20"/>
    <p:sldId id="402" r:id="rId21"/>
    <p:sldId id="403" r:id="rId22"/>
    <p:sldId id="352" r:id="rId23"/>
    <p:sldId id="351" r:id="rId24"/>
    <p:sldId id="334" r:id="rId25"/>
    <p:sldId id="317" r:id="rId26"/>
    <p:sldId id="318" r:id="rId27"/>
  </p:sldIdLst>
  <p:sldSz cx="9144000" cy="6858000" type="screen4x3"/>
  <p:notesSz cx="6858000" cy="9239250"/>
  <p:custShowLst>
    <p:custShow name="Custom Show 1" id="0">
      <p:sldLst>
        <p:sld r:id="rId2"/>
        <p:sld r:id="rId3"/>
        <p:sld r:id="rId6"/>
        <p:sld r:id="rId7"/>
        <p:sld r:id="rId25"/>
        <p:sld r:id="rId10"/>
        <p:sld r:id="rId11"/>
        <p:sld r:id="rId12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08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</a:t>
            </a:r>
            <a:r>
              <a:rPr lang="en-US" dirty="0" smtClean="0"/>
              <a:t>26, </a:t>
            </a:r>
            <a:r>
              <a:rPr lang="en-US" dirty="0" smtClean="0"/>
              <a:t>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10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14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17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23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583680"/>
            <a:ext cx="2133600" cy="274320"/>
          </a:xfrm>
        </p:spPr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7" name="Picture 6" descr="BFD 041611 Flows Colo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58207"/>
            <a:ext cx="9144000" cy="3075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the PFD generated?</a:t>
            </a:r>
          </a:p>
          <a:p>
            <a:r>
              <a:rPr lang="en-US" dirty="0" smtClean="0"/>
              <a:t>What is our feedstock prices?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PFD’s</a:t>
            </a:r>
          </a:p>
          <a:p>
            <a:r>
              <a:rPr lang="en-US" dirty="0" smtClean="0"/>
              <a:t>Control Schemes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Refined Individual Economics</a:t>
            </a:r>
          </a:p>
          <a:p>
            <a:r>
              <a:rPr lang="en-US" dirty="0" smtClean="0"/>
              <a:t>Joint Econ Presentation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5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we choose this project?</a:t>
            </a:r>
          </a:p>
          <a:p>
            <a:r>
              <a:rPr lang="en-US" dirty="0" smtClean="0"/>
              <a:t>From the beginning to the end</a:t>
            </a:r>
          </a:p>
          <a:p>
            <a:r>
              <a:rPr lang="en-US" dirty="0" smtClean="0"/>
              <a:t>What we learned doing this project</a:t>
            </a:r>
          </a:p>
          <a:p>
            <a:r>
              <a:rPr lang="en-US" dirty="0" smtClean="0"/>
              <a:t>Some problems we encountered </a:t>
            </a:r>
          </a:p>
          <a:p>
            <a:r>
              <a:rPr lang="en-US" dirty="0" smtClean="0"/>
              <a:t>Would we suggest going on with this project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9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12703</TotalTime>
  <Words>497</Words>
  <Application>Microsoft Office PowerPoint</Application>
  <PresentationFormat>On-screen Show (4:3)</PresentationFormat>
  <Paragraphs>212</Paragraphs>
  <Slides>26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  <vt:variant>
        <vt:lpstr>Custom Shows</vt:lpstr>
      </vt:variant>
      <vt:variant>
        <vt:i4>1</vt:i4>
      </vt:variant>
    </vt:vector>
  </HeadingPairs>
  <TitlesOfParts>
    <vt:vector size="28" baseType="lpstr">
      <vt:lpstr>Module</vt:lpstr>
      <vt:lpstr>Syngas Production from Petroleum Coke Gasification </vt:lpstr>
      <vt:lpstr>Project Purpose </vt:lpstr>
      <vt:lpstr>Overall Block Flow</vt:lpstr>
      <vt:lpstr>Questions from Last Time</vt:lpstr>
      <vt:lpstr>Recap</vt:lpstr>
      <vt:lpstr>Today’s Agenda</vt:lpstr>
      <vt:lpstr>Questions?</vt:lpstr>
      <vt:lpstr>References </vt:lpstr>
      <vt:lpstr>Report Outline</vt:lpstr>
      <vt:lpstr>Report Outline</vt:lpstr>
      <vt:lpstr>Report Outline</vt:lpstr>
      <vt:lpstr>PFD: Gasification</vt:lpstr>
      <vt:lpstr>PFD: Claus Process</vt:lpstr>
      <vt:lpstr>PFD:  Water Gas Shift </vt:lpstr>
      <vt:lpstr>PFD: CO2 Absorption</vt:lpstr>
      <vt:lpstr>PFD: CO2 Sequestration </vt:lpstr>
      <vt:lpstr>Control Scheme: Water Gas Shift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Slide 26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688</cp:revision>
  <dcterms:created xsi:type="dcterms:W3CDTF">2011-01-21T21:08:01Z</dcterms:created>
  <dcterms:modified xsi:type="dcterms:W3CDTF">2011-04-16T20:58:37Z</dcterms:modified>
</cp:coreProperties>
</file>