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1" r:id="rId3"/>
    <p:sldId id="294" r:id="rId4"/>
    <p:sldId id="312" r:id="rId5"/>
    <p:sldId id="321" r:id="rId6"/>
    <p:sldId id="313" r:id="rId7"/>
    <p:sldId id="325" r:id="rId8"/>
    <p:sldId id="326" r:id="rId9"/>
    <p:sldId id="327" r:id="rId10"/>
    <p:sldId id="328" r:id="rId11"/>
    <p:sldId id="329" r:id="rId12"/>
    <p:sldId id="332" r:id="rId13"/>
    <p:sldId id="334" r:id="rId14"/>
    <p:sldId id="333" r:id="rId15"/>
    <p:sldId id="330" r:id="rId16"/>
    <p:sldId id="322" r:id="rId17"/>
    <p:sldId id="323" r:id="rId18"/>
    <p:sldId id="335" r:id="rId19"/>
    <p:sldId id="324" r:id="rId20"/>
    <p:sldId id="261" r:id="rId21"/>
    <p:sldId id="266" r:id="rId22"/>
    <p:sldId id="267" r:id="rId23"/>
    <p:sldId id="286" r:id="rId24"/>
    <p:sldId id="317" r:id="rId25"/>
    <p:sldId id="318" r:id="rId26"/>
  </p:sldIdLst>
  <p:sldSz cx="9144000" cy="6858000" type="screen4x3"/>
  <p:notesSz cx="6858000" cy="9239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88500" autoAdjust="0"/>
  </p:normalViewPr>
  <p:slideViewPr>
    <p:cSldViewPr>
      <p:cViewPr>
        <p:scale>
          <a:sx n="70" d="100"/>
          <a:sy n="70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fizz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nergybalance5.xls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conomics%20(3)%20(1).xls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072" y="1774825"/>
            <a:ext cx="698785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 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Cleanup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stipper</a:t>
            </a:r>
            <a:r>
              <a:rPr lang="en-US" dirty="0" smtClean="0"/>
              <a:t>, flash , cooler &amp; heat load</a:t>
            </a:r>
          </a:p>
          <a:p>
            <a:r>
              <a:rPr lang="en-US" dirty="0" smtClean="0"/>
              <a:t>Claus Process 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furnce,flash,catreactor</a:t>
            </a:r>
            <a:r>
              <a:rPr lang="en-US" dirty="0" smtClean="0"/>
              <a:t>, cooler &amp; heat load</a:t>
            </a:r>
          </a:p>
          <a:p>
            <a:r>
              <a:rPr lang="en-US" dirty="0" smtClean="0"/>
              <a:t>Gasifier Section </a:t>
            </a:r>
          </a:p>
          <a:p>
            <a:pPr lvl="1"/>
            <a:r>
              <a:rPr lang="en-US" dirty="0" smtClean="0"/>
              <a:t>Table showing </a:t>
            </a:r>
            <a:r>
              <a:rPr lang="en-US" dirty="0" err="1" smtClean="0"/>
              <a:t>gasifer</a:t>
            </a:r>
            <a:r>
              <a:rPr lang="en-US" dirty="0" smtClean="0"/>
              <a:t> and </a:t>
            </a:r>
            <a:r>
              <a:rPr lang="en-US" dirty="0" err="1" smtClean="0"/>
              <a:t>syn</a:t>
            </a:r>
            <a:r>
              <a:rPr lang="en-US" dirty="0" smtClean="0"/>
              <a:t> cooling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 Reactor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-4284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57.o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(Heat Duties)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(Modeled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Cooler</a:t>
                      </a:r>
                      <a:r>
                        <a:rPr lang="en-US" baseline="0" dirty="0" smtClean="0"/>
                        <a:t> and Flash)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r>
                        <a:rPr lang="en-US" baseline="0" dirty="0" smtClean="0"/>
                        <a:t> x10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x 10</a:t>
                      </a:r>
                      <a:r>
                        <a:rPr lang="en-US" baseline="30000" dirty="0" smtClean="0"/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</a:t>
            </a:r>
            <a:r>
              <a:rPr lang="en-US" dirty="0" smtClean="0"/>
              <a:t>Heater / Cooler </a:t>
            </a:r>
            <a:r>
              <a:rPr lang="en-US" dirty="0" smtClean="0"/>
              <a:t>Duties </a:t>
            </a:r>
          </a:p>
          <a:p>
            <a:r>
              <a:rPr lang="en-US" dirty="0" smtClean="0"/>
              <a:t>Higher Duty </a:t>
            </a:r>
            <a:r>
              <a:rPr lang="en-US" dirty="0" smtClean="0"/>
              <a:t>vs. </a:t>
            </a:r>
            <a:r>
              <a:rPr lang="en-US" dirty="0" smtClean="0"/>
              <a:t>Heat Ex.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Energy 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ECON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Sizing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Characteristic</a:t>
                      </a:r>
                      <a:r>
                        <a:rPr lang="en-US" baseline="0" dirty="0" smtClean="0"/>
                        <a:t> Size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6019800" cy="46256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we are doing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r>
              <a:rPr lang="en-US" dirty="0" smtClean="0"/>
              <a:t>Why we are doing this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dirty="0" smtClean="0"/>
              <a:t>CO to H2 molar ratio of 0.409</a:t>
            </a:r>
          </a:p>
          <a:p>
            <a:pPr lvl="2"/>
            <a:r>
              <a:rPr lang="en-US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20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22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http://fossil.energy.gov/images/programs/sequestration/what_sequestration_lg.jpg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http://coalgasificationnews.com/tag/petcoke-gasification/</a:t>
            </a:r>
            <a:endParaRPr lang="en-US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Energy Balance</a:t>
            </a:r>
          </a:p>
          <a:p>
            <a:r>
              <a:rPr lang="en-US" dirty="0" smtClean="0"/>
              <a:t>Location Update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7014</TotalTime>
  <Words>621</Words>
  <Application>Microsoft Office PowerPoint</Application>
  <PresentationFormat>On-screen Show (4:3)</PresentationFormat>
  <Paragraphs>237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Module</vt:lpstr>
      <vt:lpstr>Syngas Production from Petroleum Coke Gasification </vt:lpstr>
      <vt:lpstr>Project Purpose </vt:lpstr>
      <vt:lpstr>Review from Presentation 2</vt:lpstr>
      <vt:lpstr>Questions Brought Up Last Time</vt:lpstr>
      <vt:lpstr>Agenda</vt:lpstr>
      <vt:lpstr>Flow Sheeting </vt:lpstr>
      <vt:lpstr>Flow Sheeting</vt:lpstr>
      <vt:lpstr>Flow Sheeting</vt:lpstr>
      <vt:lpstr>Flow Sheeting</vt:lpstr>
      <vt:lpstr>Flow Sheeting</vt:lpstr>
      <vt:lpstr>Flow Sheeting</vt:lpstr>
      <vt:lpstr>Heat Load Identification </vt:lpstr>
      <vt:lpstr>Heat Loads</vt:lpstr>
      <vt:lpstr>Heat Loads (Heat Duties)</vt:lpstr>
      <vt:lpstr>Heat Sink Optimization</vt:lpstr>
      <vt:lpstr>Energy Balance</vt:lpstr>
      <vt:lpstr>Economics</vt:lpstr>
      <vt:lpstr>Equipment Sizing</vt:lpstr>
      <vt:lpstr>Location</vt:lpstr>
      <vt:lpstr>Report Outline</vt:lpstr>
      <vt:lpstr>Report Outline</vt:lpstr>
      <vt:lpstr>Report Outline</vt:lpstr>
      <vt:lpstr>References </vt:lpstr>
      <vt:lpstr>CO2 Sequestration</vt:lpstr>
      <vt:lpstr>Slide 25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355</cp:revision>
  <dcterms:created xsi:type="dcterms:W3CDTF">2011-01-21T21:08:01Z</dcterms:created>
  <dcterms:modified xsi:type="dcterms:W3CDTF">2011-03-05T01:57:37Z</dcterms:modified>
</cp:coreProperties>
</file>